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 flip="none" rotWithShape="1">
          <a:gsLst>
            <a:gs pos="0">
              <a:srgbClr val="FF9966"/>
            </a:gs>
            <a:gs pos="100000">
              <a:srgbClr val="66CC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자유형: 도형 106"/>
          <p:cNvSpPr/>
          <p:nvPr/>
        </p:nvSpPr>
        <p:spPr>
          <a:xfrm>
            <a:off x="2927905" y="1054278"/>
            <a:ext cx="6356512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자유형: 도형 9"/>
          <p:cNvSpPr/>
          <p:nvPr/>
        </p:nvSpPr>
        <p:spPr>
          <a:xfrm>
            <a:off x="2169621" y="483408"/>
            <a:ext cx="7854912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v</a:t>
            </a:r>
            <a:endParaRPr lang="ko-KR" altLang="en-US" sz="1800" dirty="0"/>
          </a:p>
        </p:txBody>
      </p:sp>
      <p:sp>
        <p:nvSpPr>
          <p:cNvPr id="21" name="타원 20"/>
          <p:cNvSpPr/>
          <p:nvPr/>
        </p:nvSpPr>
        <p:spPr>
          <a:xfrm>
            <a:off x="4216400" y="2019300"/>
            <a:ext cx="37592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142067" y="463550"/>
            <a:ext cx="7907867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bg1">
                  <a:alpha val="60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676456" y="877650"/>
            <a:ext cx="682752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0" name="원호 109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800" dirty="0"/>
            </a:p>
          </p:txBody>
        </p:sp>
      </p:grpSp>
      <p:sp>
        <p:nvSpPr>
          <p:cNvPr id="112" name="자유형: 도형 111"/>
          <p:cNvSpPr/>
          <p:nvPr/>
        </p:nvSpPr>
        <p:spPr>
          <a:xfrm>
            <a:off x="3430981" y="2688882"/>
            <a:ext cx="182168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3" name="자유형: 도형 112"/>
          <p:cNvSpPr/>
          <p:nvPr/>
        </p:nvSpPr>
        <p:spPr>
          <a:xfrm>
            <a:off x="3862780" y="2688883"/>
            <a:ext cx="182168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4" name="자유형: 도형 113"/>
          <p:cNvSpPr/>
          <p:nvPr/>
        </p:nvSpPr>
        <p:spPr>
          <a:xfrm>
            <a:off x="4079983" y="2789556"/>
            <a:ext cx="182168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5" name="자유형: 도형 114"/>
          <p:cNvSpPr/>
          <p:nvPr/>
        </p:nvSpPr>
        <p:spPr>
          <a:xfrm>
            <a:off x="3646880" y="2789557"/>
            <a:ext cx="182168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6" name="자유형: 도형 115"/>
          <p:cNvSpPr/>
          <p:nvPr/>
        </p:nvSpPr>
        <p:spPr>
          <a:xfrm>
            <a:off x="3862780" y="2789558"/>
            <a:ext cx="182168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7" name="자유형: 도형 116"/>
          <p:cNvSpPr/>
          <p:nvPr/>
        </p:nvSpPr>
        <p:spPr>
          <a:xfrm>
            <a:off x="3646880" y="2890232"/>
            <a:ext cx="182168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8" name="자유형: 도형 117"/>
          <p:cNvSpPr/>
          <p:nvPr/>
        </p:nvSpPr>
        <p:spPr>
          <a:xfrm>
            <a:off x="3430981" y="2969474"/>
            <a:ext cx="182168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9" name="자유형: 도형 118"/>
          <p:cNvSpPr/>
          <p:nvPr/>
        </p:nvSpPr>
        <p:spPr>
          <a:xfrm>
            <a:off x="3213776" y="3048718"/>
            <a:ext cx="182168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0" name="자유형: 도형 119"/>
          <p:cNvSpPr/>
          <p:nvPr/>
        </p:nvSpPr>
        <p:spPr>
          <a:xfrm>
            <a:off x="3613149" y="3144461"/>
            <a:ext cx="182168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21" name="그룹 120"/>
          <p:cNvGrpSpPr/>
          <p:nvPr/>
        </p:nvGrpSpPr>
        <p:grpSpPr>
          <a:xfrm rot="18900000">
            <a:off x="3000319" y="3993410"/>
            <a:ext cx="857831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/>
        </p:nvSpPr>
        <p:spPr>
          <a:xfrm>
            <a:off x="4210616" y="2028270"/>
            <a:ext cx="3759200" cy="2819400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26" name="그룹 125"/>
          <p:cNvGrpSpPr/>
          <p:nvPr/>
        </p:nvGrpSpPr>
        <p:grpSpPr>
          <a:xfrm>
            <a:off x="1812856" y="229950"/>
            <a:ext cx="855472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bg1">
                  <a:alpha val="60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145" name="자유형: 도형 144"/>
          <p:cNvSpPr/>
          <p:nvPr/>
        </p:nvSpPr>
        <p:spPr>
          <a:xfrm rot="18900000">
            <a:off x="2037180" y="2011193"/>
            <a:ext cx="6404123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30" name="그룹 129"/>
          <p:cNvGrpSpPr/>
          <p:nvPr/>
        </p:nvGrpSpPr>
        <p:grpSpPr>
          <a:xfrm>
            <a:off x="3204776" y="1273890"/>
            <a:ext cx="577088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800" dirty="0"/>
            </a:p>
          </p:txBody>
        </p:sp>
      </p:grpSp>
      <p:sp>
        <p:nvSpPr>
          <p:cNvPr id="133" name="자유형: 도형 132"/>
          <p:cNvSpPr/>
          <p:nvPr/>
        </p:nvSpPr>
        <p:spPr>
          <a:xfrm>
            <a:off x="8046453" y="3999785"/>
            <a:ext cx="211315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4" name="자유형: 도형 133"/>
          <p:cNvSpPr/>
          <p:nvPr/>
        </p:nvSpPr>
        <p:spPr>
          <a:xfrm>
            <a:off x="7912223" y="4162687"/>
            <a:ext cx="211315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5" name="자유형: 도형 134"/>
          <p:cNvSpPr/>
          <p:nvPr/>
        </p:nvSpPr>
        <p:spPr>
          <a:xfrm>
            <a:off x="8046456" y="4162687"/>
            <a:ext cx="211315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6" name="자유형: 도형 135"/>
          <p:cNvSpPr/>
          <p:nvPr/>
        </p:nvSpPr>
        <p:spPr>
          <a:xfrm>
            <a:off x="8046455" y="4324612"/>
            <a:ext cx="211315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7" name="자유형: 도형 136"/>
          <p:cNvSpPr/>
          <p:nvPr/>
        </p:nvSpPr>
        <p:spPr>
          <a:xfrm>
            <a:off x="8180688" y="4324612"/>
            <a:ext cx="211315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8" name="자유형: 도형 137"/>
          <p:cNvSpPr/>
          <p:nvPr/>
        </p:nvSpPr>
        <p:spPr>
          <a:xfrm>
            <a:off x="8519660" y="4349910"/>
            <a:ext cx="211315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9" name="자유형: 도형 138"/>
          <p:cNvSpPr/>
          <p:nvPr/>
        </p:nvSpPr>
        <p:spPr>
          <a:xfrm>
            <a:off x="7912221" y="4486536"/>
            <a:ext cx="211315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0" name="자유형: 도형 139"/>
          <p:cNvSpPr/>
          <p:nvPr/>
        </p:nvSpPr>
        <p:spPr>
          <a:xfrm>
            <a:off x="8286344" y="4486536"/>
            <a:ext cx="211315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1" name="자유형: 도형 140"/>
          <p:cNvSpPr/>
          <p:nvPr/>
        </p:nvSpPr>
        <p:spPr>
          <a:xfrm>
            <a:off x="8392003" y="4649440"/>
            <a:ext cx="211315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1810" y="2713115"/>
            <a:ext cx="1737940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99750" y="2713115"/>
            <a:ext cx="1341716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</p:spTree>
    <p:extLst>
      <p:ext uri="{BB962C8B-B14F-4D97-AF65-F5344CB8AC3E}">
        <p14:creationId xmlns:p14="http://schemas.microsoft.com/office/powerpoint/2010/main" val="64167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2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0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6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2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6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0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2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-104775"/>
            <a:ext cx="6047317" cy="6962775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자유형: 도형 28"/>
          <p:cNvSpPr/>
          <p:nvPr/>
        </p:nvSpPr>
        <p:spPr>
          <a:xfrm>
            <a:off x="-3382537" y="61835"/>
            <a:ext cx="8998053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0" name="타원 29"/>
          <p:cNvSpPr/>
          <p:nvPr/>
        </p:nvSpPr>
        <p:spPr>
          <a:xfrm>
            <a:off x="-1775953" y="1260414"/>
            <a:ext cx="5801856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07133" y="1003300"/>
            <a:ext cx="6084867" cy="5397500"/>
          </a:xfrm>
        </p:spPr>
        <p:txBody>
          <a:bodyPr>
            <a:noAutofit/>
          </a:bodyPr>
          <a:lstStyle>
            <a:lvl1pPr>
              <a:defRPr sz="220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/>
        </p:nvSpPr>
        <p:spPr>
          <a:xfrm rot="9000000">
            <a:off x="-1622408" y="1400449"/>
            <a:ext cx="5473131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 dirty="0"/>
          </a:p>
        </p:txBody>
      </p:sp>
      <p:sp>
        <p:nvSpPr>
          <p:cNvPr id="32" name="원호 31"/>
          <p:cNvSpPr/>
          <p:nvPr/>
        </p:nvSpPr>
        <p:spPr>
          <a:xfrm rot="14234721">
            <a:off x="-778433" y="938815"/>
            <a:ext cx="3785164" cy="5046888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/>
          </a:p>
        </p:txBody>
      </p:sp>
      <p:grpSp>
        <p:nvGrpSpPr>
          <p:cNvPr id="42" name="그룹 41"/>
          <p:cNvGrpSpPr/>
          <p:nvPr/>
        </p:nvGrpSpPr>
        <p:grpSpPr>
          <a:xfrm rot="7200000">
            <a:off x="3350523" y="4568757"/>
            <a:ext cx="2099592" cy="1668845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 rot="18900000">
            <a:off x="-1189052" y="3441298"/>
            <a:ext cx="6455343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-891187" y="1940757"/>
            <a:ext cx="4032323" cy="302423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4735" y="2867451"/>
            <a:ext cx="1409700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4735" y="3556491"/>
            <a:ext cx="1409700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21386" y="3436105"/>
            <a:ext cx="3629221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/>
        </p:nvSpPr>
        <p:spPr>
          <a:xfrm>
            <a:off x="-2035451" y="1066800"/>
            <a:ext cx="62992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4" name="원호 73"/>
          <p:cNvSpPr/>
          <p:nvPr/>
        </p:nvSpPr>
        <p:spPr>
          <a:xfrm rot="6955062">
            <a:off x="-1566606" y="-165862"/>
            <a:ext cx="5392292" cy="7189723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76" name="그룹 75"/>
          <p:cNvGrpSpPr/>
          <p:nvPr/>
        </p:nvGrpSpPr>
        <p:grpSpPr>
          <a:xfrm>
            <a:off x="4320925" y="466295"/>
            <a:ext cx="1802024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6077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/>
        </p:nvSpPr>
        <p:spPr>
          <a:xfrm>
            <a:off x="2834640" y="-78858"/>
            <a:ext cx="64008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0" name="자유형: 도형 79"/>
          <p:cNvSpPr/>
          <p:nvPr/>
        </p:nvSpPr>
        <p:spPr>
          <a:xfrm>
            <a:off x="182806" y="-197967"/>
            <a:ext cx="11826389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6" name="직사각형 35"/>
          <p:cNvSpPr/>
          <p:nvPr/>
        </p:nvSpPr>
        <p:spPr>
          <a:xfrm>
            <a:off x="0" y="1075581"/>
            <a:ext cx="12192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자유형: 도형 6"/>
          <p:cNvSpPr/>
          <p:nvPr/>
        </p:nvSpPr>
        <p:spPr>
          <a:xfrm rot="5400000">
            <a:off x="5618410" y="-106126"/>
            <a:ext cx="955838" cy="1274451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 dirty="0"/>
          </a:p>
        </p:txBody>
      </p:sp>
      <p:sp>
        <p:nvSpPr>
          <p:cNvPr id="8" name="타원 7"/>
          <p:cNvSpPr/>
          <p:nvPr/>
        </p:nvSpPr>
        <p:spPr>
          <a:xfrm>
            <a:off x="5546605" y="117909"/>
            <a:ext cx="1101845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" name="원호 36"/>
          <p:cNvSpPr/>
          <p:nvPr/>
        </p:nvSpPr>
        <p:spPr>
          <a:xfrm rot="9000000">
            <a:off x="5588447" y="152804"/>
            <a:ext cx="1015107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4" name="원호 63"/>
          <p:cNvSpPr/>
          <p:nvPr/>
        </p:nvSpPr>
        <p:spPr>
          <a:xfrm rot="14234721">
            <a:off x="5744980" y="66770"/>
            <a:ext cx="702038" cy="936051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368420"/>
            <a:ext cx="4384188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480" y="2207907"/>
            <a:ext cx="8067040" cy="30819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94395" y="6583987"/>
            <a:ext cx="4114800" cy="161926"/>
          </a:xfrm>
        </p:spPr>
        <p:txBody>
          <a:bodyPr/>
          <a:lstStyle>
            <a:lvl1pPr algn="dist">
              <a:defRPr sz="80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2805" y="6583987"/>
            <a:ext cx="330200" cy="161926"/>
          </a:xfrm>
        </p:spPr>
        <p:txBody>
          <a:bodyPr/>
          <a:lstStyle/>
          <a:p>
            <a:fld id="{8A552D19-F57C-4A0D-8538-7CB856C80D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116556" y="-259119"/>
            <a:ext cx="1958888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54" name="그룹 53"/>
          <p:cNvGrpSpPr/>
          <p:nvPr/>
        </p:nvGrpSpPr>
        <p:grpSpPr>
          <a:xfrm rot="16200000">
            <a:off x="5220080" y="379094"/>
            <a:ext cx="480032" cy="192741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 rot="7200000">
            <a:off x="6448511" y="683714"/>
            <a:ext cx="388117" cy="308492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5679611" y="666857"/>
            <a:ext cx="8481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>
            <p:ph type="body" sz="quarter" idx="14" hasCustomPrompt="1"/>
          </p:nvPr>
        </p:nvSpPr>
        <p:spPr>
          <a:xfrm>
            <a:off x="5679611" y="263858"/>
            <a:ext cx="827503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dist"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679611" y="704927"/>
            <a:ext cx="831179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>
            <p:ph sz="quarter" idx="15" hasCustomPrompt="1"/>
          </p:nvPr>
        </p:nvSpPr>
        <p:spPr>
          <a:xfrm>
            <a:off x="6922338" y="368420"/>
            <a:ext cx="4431461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20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5400000">
            <a:off x="285210" y="-106126"/>
            <a:ext cx="955838" cy="1274451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 dirty="0"/>
          </a:p>
        </p:txBody>
      </p:sp>
      <p:sp>
        <p:nvSpPr>
          <p:cNvPr id="8" name="타원 7"/>
          <p:cNvSpPr/>
          <p:nvPr/>
        </p:nvSpPr>
        <p:spPr>
          <a:xfrm>
            <a:off x="213406" y="117909"/>
            <a:ext cx="1101845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7" name="원호 36"/>
          <p:cNvSpPr/>
          <p:nvPr/>
        </p:nvSpPr>
        <p:spPr>
          <a:xfrm rot="9000000">
            <a:off x="255247" y="152804"/>
            <a:ext cx="1015107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4" name="원호 63"/>
          <p:cNvSpPr/>
          <p:nvPr/>
        </p:nvSpPr>
        <p:spPr>
          <a:xfrm rot="14234721">
            <a:off x="411780" y="66770"/>
            <a:ext cx="702038" cy="936051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9138" y="121447"/>
            <a:ext cx="5649863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152091"/>
            <a:ext cx="11823700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75600" y="6569809"/>
            <a:ext cx="4114800" cy="161926"/>
          </a:xfrm>
        </p:spPr>
        <p:txBody>
          <a:bodyPr/>
          <a:lstStyle>
            <a:lvl1pPr algn="dist">
              <a:defRPr sz="80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0200" y="851953"/>
            <a:ext cx="330200" cy="161926"/>
          </a:xfrm>
        </p:spPr>
        <p:txBody>
          <a:bodyPr/>
          <a:lstStyle/>
          <a:p>
            <a:fld id="{8A552D19-F57C-4A0D-8538-7CB856C80D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116556" y="-259119"/>
            <a:ext cx="1958888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54" name="그룹 53"/>
          <p:cNvGrpSpPr/>
          <p:nvPr/>
        </p:nvGrpSpPr>
        <p:grpSpPr>
          <a:xfrm rot="16200000">
            <a:off x="-113120" y="379094"/>
            <a:ext cx="480032" cy="192741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 rot="7200000">
            <a:off x="1115311" y="683714"/>
            <a:ext cx="388117" cy="308492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/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346411" y="666857"/>
            <a:ext cx="8481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>
            <p:ph type="body" sz="quarter" idx="14" hasCustomPrompt="1"/>
          </p:nvPr>
        </p:nvSpPr>
        <p:spPr>
          <a:xfrm>
            <a:off x="346411" y="263858"/>
            <a:ext cx="827503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46411" y="704927"/>
            <a:ext cx="831179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101093"/>
            <a:ext cx="12192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141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타원 126"/>
          <p:cNvSpPr/>
          <p:nvPr/>
        </p:nvSpPr>
        <p:spPr>
          <a:xfrm>
            <a:off x="3122162" y="220980"/>
            <a:ext cx="8554720" cy="64160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15E3855E-ADDE-44BD-92E2-5A0A57AB4ACF}"/>
              </a:ext>
            </a:extLst>
          </p:cNvPr>
          <p:cNvSpPr/>
          <p:nvPr userDrawn="1"/>
        </p:nvSpPr>
        <p:spPr>
          <a:xfrm>
            <a:off x="2985753" y="47304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9A405A-451F-46CF-8FFE-B695CB41945A}"/>
              </a:ext>
            </a:extLst>
          </p:cNvPr>
          <p:cNvSpPr/>
          <p:nvPr userDrawn="1"/>
        </p:nvSpPr>
        <p:spPr>
          <a:xfrm>
            <a:off x="4520837" y="200894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AD876CA-B315-41B6-9EC1-6B7D0D5136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9894" y="270275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46F07F52-2D5A-45EE-A817-017A26DA49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3349" y="270275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D68BA0-24DE-4B97-A1D5-6F73C69145A6}"/>
              </a:ext>
            </a:extLst>
          </p:cNvPr>
          <p:cNvGrpSpPr/>
          <p:nvPr userDrawn="1"/>
        </p:nvGrpSpPr>
        <p:grpSpPr>
          <a:xfrm>
            <a:off x="3370217" y="858320"/>
            <a:ext cx="5120640" cy="5120640"/>
            <a:chOff x="2011680" y="868680"/>
            <a:chExt cx="5120640" cy="512064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D085376-DCEE-4A60-BCAD-607D1D064338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E71FEED1-B6BA-4A7A-857A-86E9C1769A44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1D61FB5-5767-4DDE-90C6-5B2D46E64CBC}"/>
              </a:ext>
            </a:extLst>
          </p:cNvPr>
          <p:cNvGrpSpPr/>
          <p:nvPr userDrawn="1"/>
        </p:nvGrpSpPr>
        <p:grpSpPr>
          <a:xfrm>
            <a:off x="2965087" y="453190"/>
            <a:ext cx="5930900" cy="5930900"/>
            <a:chOff x="1606550" y="463550"/>
            <a:chExt cx="5930900" cy="5930900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9206CFF7-CA6F-4AAF-9FC6-D89BEAEF12A9}"/>
                </a:ext>
              </a:extLst>
            </p:cNvPr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98C06FA-A010-42F2-B122-FC38FB54B437}"/>
                </a:ext>
              </a:extLst>
            </p:cNvPr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BB962655-6BF6-4E1C-ABC9-75E7D5A8460E}"/>
              </a:ext>
            </a:extLst>
          </p:cNvPr>
          <p:cNvSpPr/>
          <p:nvPr userDrawn="1"/>
        </p:nvSpPr>
        <p:spPr>
          <a:xfrm>
            <a:off x="3554466" y="104391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958141-A001-4DB0-9C59-C218ED2DAF4F}"/>
              </a:ext>
            </a:extLst>
          </p:cNvPr>
          <p:cNvGrpSpPr/>
          <p:nvPr userDrawn="1"/>
        </p:nvGrpSpPr>
        <p:grpSpPr>
          <a:xfrm>
            <a:off x="3365879" y="867290"/>
            <a:ext cx="5120640" cy="5120640"/>
            <a:chOff x="2011680" y="868680"/>
            <a:chExt cx="5120640" cy="512064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08A7BD2-5030-4866-B078-A7638225C669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7C169B12-A13F-4D93-8584-CCBA3D57AE86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36F612F5-54EE-4287-8696-DF5BE237E6DA}"/>
              </a:ext>
            </a:extLst>
          </p:cNvPr>
          <p:cNvSpPr/>
          <p:nvPr userDrawn="1"/>
        </p:nvSpPr>
        <p:spPr>
          <a:xfrm>
            <a:off x="3931773" y="267852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1EB94435-E9FA-403B-BEB3-324AB8200A9A}"/>
              </a:ext>
            </a:extLst>
          </p:cNvPr>
          <p:cNvSpPr/>
          <p:nvPr userDrawn="1"/>
        </p:nvSpPr>
        <p:spPr>
          <a:xfrm>
            <a:off x="4255622" y="267852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96925C9B-CE47-41DF-AD85-0AF1A6383DDE}"/>
              </a:ext>
            </a:extLst>
          </p:cNvPr>
          <p:cNvSpPr/>
          <p:nvPr userDrawn="1"/>
        </p:nvSpPr>
        <p:spPr>
          <a:xfrm>
            <a:off x="4418524" y="277919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C4E744F-7FFE-4909-8117-F3151D31D5CE}"/>
              </a:ext>
            </a:extLst>
          </p:cNvPr>
          <p:cNvSpPr/>
          <p:nvPr userDrawn="1"/>
        </p:nvSpPr>
        <p:spPr>
          <a:xfrm>
            <a:off x="4093697" y="277919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70C55E30-43FB-4376-B18B-2CC1938F9AA8}"/>
              </a:ext>
            </a:extLst>
          </p:cNvPr>
          <p:cNvSpPr/>
          <p:nvPr userDrawn="1"/>
        </p:nvSpPr>
        <p:spPr>
          <a:xfrm>
            <a:off x="4255622" y="277919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B69FD858-92EA-4222-99BD-7756EBDC2F69}"/>
              </a:ext>
            </a:extLst>
          </p:cNvPr>
          <p:cNvSpPr/>
          <p:nvPr userDrawn="1"/>
        </p:nvSpPr>
        <p:spPr>
          <a:xfrm>
            <a:off x="4093697" y="287987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DE751EE2-78C1-4EB5-A240-274F700BF6B5}"/>
              </a:ext>
            </a:extLst>
          </p:cNvPr>
          <p:cNvSpPr/>
          <p:nvPr userDrawn="1"/>
        </p:nvSpPr>
        <p:spPr>
          <a:xfrm>
            <a:off x="3931773" y="295911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99EB53EC-36E7-4AF3-A3D9-A7B33B50D2AC}"/>
              </a:ext>
            </a:extLst>
          </p:cNvPr>
          <p:cNvSpPr/>
          <p:nvPr userDrawn="1"/>
        </p:nvSpPr>
        <p:spPr>
          <a:xfrm>
            <a:off x="3768869" y="30383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D4465A92-3799-404E-ABA6-840CCF19D3A7}"/>
              </a:ext>
            </a:extLst>
          </p:cNvPr>
          <p:cNvSpPr/>
          <p:nvPr userDrawn="1"/>
        </p:nvSpPr>
        <p:spPr>
          <a:xfrm>
            <a:off x="4068399" y="313410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1BD7187-2422-4D12-B93C-AD739BAAF9B8}"/>
              </a:ext>
            </a:extLst>
          </p:cNvPr>
          <p:cNvGrpSpPr/>
          <p:nvPr userDrawn="1"/>
        </p:nvGrpSpPr>
        <p:grpSpPr>
          <a:xfrm rot="18900000">
            <a:off x="3608776" y="3983050"/>
            <a:ext cx="6433739" cy="299818"/>
            <a:chOff x="5791200" y="3429000"/>
            <a:chExt cx="3383151" cy="299818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98E6EDF-F465-4421-A2EE-7BF53274B348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216760-BA31-465A-B640-5EAB82993532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9E73397-0467-4CB2-A148-C63110C2503E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E346C7D5-A12F-4CEF-AA62-690780F635E4}"/>
              </a:ext>
            </a:extLst>
          </p:cNvPr>
          <p:cNvSpPr/>
          <p:nvPr userDrawn="1"/>
        </p:nvSpPr>
        <p:spPr>
          <a:xfrm>
            <a:off x="4516499" y="201791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2704212-3B66-4575-9CCC-22EA4BA93D9D}"/>
              </a:ext>
            </a:extLst>
          </p:cNvPr>
          <p:cNvGrpSpPr/>
          <p:nvPr userDrawn="1"/>
        </p:nvGrpSpPr>
        <p:grpSpPr>
          <a:xfrm>
            <a:off x="2718179" y="219590"/>
            <a:ext cx="6416040" cy="6416040"/>
            <a:chOff x="1363980" y="220980"/>
            <a:chExt cx="6416040" cy="6416040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DB871FB-5ACC-4D6B-BCC9-4F7F1E0DAA9F}"/>
                </a:ext>
              </a:extLst>
            </p:cNvPr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7D193355-1F2D-4B28-91A5-625A0CF4788A}"/>
                </a:ext>
              </a:extLst>
            </p:cNvPr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6B1EFCAE-86B3-43D9-BB33-346983FBFA5A}"/>
              </a:ext>
            </a:extLst>
          </p:cNvPr>
          <p:cNvSpPr/>
          <p:nvPr userDrawn="1"/>
        </p:nvSpPr>
        <p:spPr>
          <a:xfrm rot="18900000">
            <a:off x="2886422" y="200083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32BD3DB-786B-477B-9AB4-B14572BFC5AB}"/>
              </a:ext>
            </a:extLst>
          </p:cNvPr>
          <p:cNvGrpSpPr/>
          <p:nvPr userDrawn="1"/>
        </p:nvGrpSpPr>
        <p:grpSpPr>
          <a:xfrm>
            <a:off x="3762119" y="1263530"/>
            <a:ext cx="4328160" cy="4328160"/>
            <a:chOff x="2407920" y="1264920"/>
            <a:chExt cx="4328160" cy="432816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7DDFB92-0F98-4906-BAC2-F53E8F58D5CB}"/>
                </a:ext>
              </a:extLst>
            </p:cNvPr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2370F83B-DC43-4E1C-ADBA-145FB609268B}"/>
                </a:ext>
              </a:extLst>
            </p:cNvPr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54769CF-6AA3-4999-86CC-8FFED5000CF6}"/>
              </a:ext>
            </a:extLst>
          </p:cNvPr>
          <p:cNvSpPr/>
          <p:nvPr userDrawn="1"/>
        </p:nvSpPr>
        <p:spPr>
          <a:xfrm>
            <a:off x="7393377" y="398942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4F79B079-6D27-4DC1-BCE1-156267ED67A7}"/>
              </a:ext>
            </a:extLst>
          </p:cNvPr>
          <p:cNvSpPr/>
          <p:nvPr userDrawn="1"/>
        </p:nvSpPr>
        <p:spPr>
          <a:xfrm>
            <a:off x="7292704" y="415232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E215A1D9-3755-4F80-8C97-A62F01A3E524}"/>
              </a:ext>
            </a:extLst>
          </p:cNvPr>
          <p:cNvSpPr/>
          <p:nvPr userDrawn="1"/>
        </p:nvSpPr>
        <p:spPr>
          <a:xfrm>
            <a:off x="7393379" y="415232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95677D4-BDA0-4C5F-AE3C-55931C5821BD}"/>
              </a:ext>
            </a:extLst>
          </p:cNvPr>
          <p:cNvSpPr/>
          <p:nvPr userDrawn="1"/>
        </p:nvSpPr>
        <p:spPr>
          <a:xfrm>
            <a:off x="7393378" y="431425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B8F7F558-C35F-44C3-BCA5-9F176DA67CA2}"/>
              </a:ext>
            </a:extLst>
          </p:cNvPr>
          <p:cNvSpPr/>
          <p:nvPr userDrawn="1"/>
        </p:nvSpPr>
        <p:spPr>
          <a:xfrm>
            <a:off x="7494053" y="431425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2F50F099-777F-44E7-AAED-F219AC436A13}"/>
              </a:ext>
            </a:extLst>
          </p:cNvPr>
          <p:cNvSpPr/>
          <p:nvPr userDrawn="1"/>
        </p:nvSpPr>
        <p:spPr>
          <a:xfrm>
            <a:off x="7748282" y="433955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753D7574-00F5-4F8C-AE23-1E29A32433AF}"/>
              </a:ext>
            </a:extLst>
          </p:cNvPr>
          <p:cNvSpPr/>
          <p:nvPr userDrawn="1"/>
        </p:nvSpPr>
        <p:spPr>
          <a:xfrm>
            <a:off x="7292703" y="447617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2C5F14D6-6198-44FF-BF99-49576270C4C1}"/>
              </a:ext>
            </a:extLst>
          </p:cNvPr>
          <p:cNvSpPr/>
          <p:nvPr userDrawn="1"/>
        </p:nvSpPr>
        <p:spPr>
          <a:xfrm>
            <a:off x="7573295" y="447617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15D5859F-3877-4AD1-ADC6-2E9AFF10DBC5}"/>
              </a:ext>
            </a:extLst>
          </p:cNvPr>
          <p:cNvSpPr/>
          <p:nvPr userDrawn="1"/>
        </p:nvSpPr>
        <p:spPr>
          <a:xfrm>
            <a:off x="7652539" y="463908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2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72B850-0CD9-4C3B-9AF6-C14C0DB9698A}"/>
              </a:ext>
            </a:extLst>
          </p:cNvPr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D86AA876-ABAF-4EDC-901D-0FB907774362}"/>
              </a:ext>
            </a:extLst>
          </p:cNvPr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46FCCA9-EB29-4B68-B3BD-A1490BC16DC3}"/>
              </a:ext>
            </a:extLst>
          </p:cNvPr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32114D1-F98F-4F8D-93FE-B877CBBEEA3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80349" y="1003300"/>
            <a:ext cx="6980279" cy="5397500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D1A2B2F4-97E7-402A-BCC1-CF43B4DEA583}"/>
              </a:ext>
            </a:extLst>
          </p:cNvPr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59378DCC-9026-4EF2-AE15-4BFEE6A5A7BF}"/>
              </a:ext>
            </a:extLst>
          </p:cNvPr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4E77CC-E6BE-4F81-99FC-4727EF27194C}"/>
              </a:ext>
            </a:extLst>
          </p:cNvPr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0364B6C1-46DC-4523-9D92-813B7455519C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2447334-17A2-4FF9-8668-547A6193DC6B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10E1687-27DF-4B65-A783-94493DE42CB1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B5A3227-CB02-4E57-BCCD-435E4D20AB93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2D86DE9-90CA-4E45-B422-88153024806C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C2FB304-4D0D-48A9-BCC7-DE4DC1D3D3E1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C3E4823-368D-4D54-A65A-35D55582BCCA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A0538443-AEBC-492C-876E-119B8BDDD22B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6E1BBCA-599C-4C51-BC4E-99987FF4565A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61C3BE6-36AD-4677-8C2C-1A70CD24CC7C}"/>
              </a:ext>
            </a:extLst>
          </p:cNvPr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DB548F0-2F9D-4468-871C-B97BFFD76F5D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228DC08-9C4A-4405-8870-C4355FDD9457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FE004B0-0EB8-4119-B967-ADA340D6704C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579AF5F5-A355-437D-9B78-52876E474493}"/>
              </a:ext>
            </a:extLst>
          </p:cNvPr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3F7C5EE-8F19-414D-AE94-093AE5D8D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77" name="Footer Placeholder 4">
            <a:extLst>
              <a:ext uri="{FF2B5EF4-FFF2-40B4-BE49-F238E27FC236}">
                <a16:creationId xmlns:a16="http://schemas.microsoft.com/office/drawing/2014/main" id="{2C1A3993-4592-4D0B-9810-8BE95EC1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26F1230-87DE-46F5-8320-C88520D11834}"/>
              </a:ext>
            </a:extLst>
          </p:cNvPr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원호 84">
            <a:extLst>
              <a:ext uri="{FF2B5EF4-FFF2-40B4-BE49-F238E27FC236}">
                <a16:creationId xmlns:a16="http://schemas.microsoft.com/office/drawing/2014/main" id="{9FBC89C7-BA66-4FE5-8D0A-D91C7C621C35}"/>
              </a:ext>
            </a:extLst>
          </p:cNvPr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357C546E-FC49-4287-981B-92A765689577}"/>
              </a:ext>
            </a:extLst>
          </p:cNvPr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8710EC-AEE1-4E28-A584-9CD4A12D3A15}"/>
              </a:ext>
            </a:extLst>
          </p:cNvPr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7713567-9DE7-4EE5-9F35-852311DB04A1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71E063B-A005-427C-88FA-34272382216D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9A75ED97-EB13-4493-AD4D-B260DEBC4CC4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B54AFFE-618A-4C6D-804F-B8D3E5455AAB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3339A777-36DC-453C-8B95-2A7EC6758438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18ED32C-1281-4A7C-BC63-E2BEF986D5F2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33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40885A-F393-4309-BCCE-3A89C58FB4DB}"/>
              </a:ext>
            </a:extLst>
          </p:cNvPr>
          <p:cNvSpPr/>
          <p:nvPr userDrawn="1"/>
        </p:nvSpPr>
        <p:spPr>
          <a:xfrm>
            <a:off x="3471454" y="-40215"/>
            <a:ext cx="5157216" cy="290069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D7F0CBD-6ACD-4571-80BE-0FC44E642A6A}"/>
              </a:ext>
            </a:extLst>
          </p:cNvPr>
          <p:cNvSpPr/>
          <p:nvPr userDrawn="1"/>
        </p:nvSpPr>
        <p:spPr>
          <a:xfrm>
            <a:off x="1482577" y="-159324"/>
            <a:ext cx="9528691" cy="53594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1F2242-11A8-49A2-9827-DB364A0DBC60}"/>
              </a:ext>
            </a:extLst>
          </p:cNvPr>
          <p:cNvSpPr/>
          <p:nvPr userDrawn="1"/>
        </p:nvSpPr>
        <p:spPr>
          <a:xfrm>
            <a:off x="1345473" y="1114223"/>
            <a:ext cx="9823269" cy="5743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6EF8A77F-B42F-4D85-B838-19AEFAF67FFA}"/>
              </a:ext>
            </a:extLst>
          </p:cNvPr>
          <p:cNvSpPr/>
          <p:nvPr userDrawn="1"/>
        </p:nvSpPr>
        <p:spPr>
          <a:xfrm rot="5400000">
            <a:off x="5439801" y="91823"/>
            <a:ext cx="1026843" cy="1026843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12EC53E-06EE-427D-A41C-D4B7C4C017A8}"/>
              </a:ext>
            </a:extLst>
          </p:cNvPr>
          <p:cNvSpPr/>
          <p:nvPr userDrawn="1"/>
        </p:nvSpPr>
        <p:spPr>
          <a:xfrm>
            <a:off x="5505427" y="156551"/>
            <a:ext cx="887773" cy="88777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64739C63-05FE-45C9-9292-E273565D4557}"/>
              </a:ext>
            </a:extLst>
          </p:cNvPr>
          <p:cNvSpPr/>
          <p:nvPr userDrawn="1"/>
        </p:nvSpPr>
        <p:spPr>
          <a:xfrm rot="9000000">
            <a:off x="5547159" y="173519"/>
            <a:ext cx="817885" cy="817885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548CB526-DB41-46FD-822C-DFEF959C610F}"/>
              </a:ext>
            </a:extLst>
          </p:cNvPr>
          <p:cNvSpPr/>
          <p:nvPr userDrawn="1"/>
        </p:nvSpPr>
        <p:spPr>
          <a:xfrm rot="14234721">
            <a:off x="5576415" y="204164"/>
            <a:ext cx="754189" cy="754189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EDAE2BF-864D-4F08-AC56-B61F8FAD4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3945" y="414300"/>
            <a:ext cx="3532403" cy="381887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6D070D7-BC0F-4EAD-BAE4-3E12E1C91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513" y="1883938"/>
            <a:ext cx="7498429" cy="408998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429E8397-7FEF-4510-B580-EB503B94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2577" y="6608451"/>
            <a:ext cx="3315353" cy="173955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305581BC-D453-4C4B-841B-4BFDA8DD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4719" y="6608451"/>
            <a:ext cx="266047" cy="173955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65D27B6-7A36-4B34-8E9A-3B773B0B0E52}"/>
              </a:ext>
            </a:extLst>
          </p:cNvPr>
          <p:cNvSpPr/>
          <p:nvPr userDrawn="1"/>
        </p:nvSpPr>
        <p:spPr>
          <a:xfrm>
            <a:off x="5182891" y="-220476"/>
            <a:ext cx="1578304" cy="15783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6DE8EDB-F70C-44B1-AC34-F1017A288451}"/>
              </a:ext>
            </a:extLst>
          </p:cNvPr>
          <p:cNvGrpSpPr/>
          <p:nvPr userDrawn="1"/>
        </p:nvGrpSpPr>
        <p:grpSpPr>
          <a:xfrm rot="16200000">
            <a:off x="5188070" y="454289"/>
            <a:ext cx="515690" cy="155294"/>
            <a:chOff x="8847940" y="2624117"/>
            <a:chExt cx="1973403" cy="594268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874651A3-37E7-4976-B3ED-1731AC214389}"/>
                </a:ext>
              </a:extLst>
            </p:cNvPr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68AAA9A-71BD-44A6-BD41-EE3C29D67113}"/>
                </a:ext>
              </a:extLst>
            </p:cNvPr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5F1A17F-95A0-4646-AAD8-98C7160FEB62}"/>
                </a:ext>
              </a:extLst>
            </p:cNvPr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CB1CC40-FF61-418D-90EE-BDE1F888458B}"/>
                </a:ext>
              </a:extLst>
            </p:cNvPr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1644D69-25CF-4640-B3BB-FFBDEB2F37A7}"/>
                </a:ext>
              </a:extLst>
            </p:cNvPr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E9C52D6-6BE5-4086-9A44-9827BCF95EE6}"/>
                </a:ext>
              </a:extLst>
            </p:cNvPr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333D2C5-84B9-49DA-A6F2-07FF74CE06DF}"/>
                </a:ext>
              </a:extLst>
            </p:cNvPr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9848461-9DD1-40CA-B362-640E3E282F5D}"/>
                </a:ext>
              </a:extLst>
            </p:cNvPr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DEF02B-0516-4556-8471-EF8F67E356B9}"/>
              </a:ext>
            </a:extLst>
          </p:cNvPr>
          <p:cNvGrpSpPr/>
          <p:nvPr userDrawn="1"/>
        </p:nvGrpSpPr>
        <p:grpSpPr>
          <a:xfrm rot="7200000">
            <a:off x="6119160" y="769106"/>
            <a:ext cx="416948" cy="248556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85FAE8E2-C498-4C23-863A-5051E524437C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E4B9588-49D4-4825-B795-CF4AD125153C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D7243779-37F9-4EA5-95FF-465279626019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BBAE2A-46A1-4F4A-BBAB-649D2526B57B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77601F0-F7A5-47D1-B2C5-20C105D84A52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A90DD56-FF37-46A9-838A-B770A9B84F9F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4143B79-CF42-4887-8E83-5ADAD331D96D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EA2FA7E-2888-4B45-96C4-41466BA78575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9B915A8-8197-47B8-9F29-1B5DAF7D9E1A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F2B864A-BB1F-40D9-8E9B-D3F5F06DA900}"/>
              </a:ext>
            </a:extLst>
          </p:cNvPr>
          <p:cNvCxnSpPr>
            <a:cxnSpLocks/>
          </p:cNvCxnSpPr>
          <p:nvPr userDrawn="1"/>
        </p:nvCxnSpPr>
        <p:spPr>
          <a:xfrm>
            <a:off x="5605182" y="705500"/>
            <a:ext cx="68337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개체 틀 55">
            <a:extLst>
              <a:ext uri="{FF2B5EF4-FFF2-40B4-BE49-F238E27FC236}">
                <a16:creationId xmlns:a16="http://schemas.microsoft.com/office/drawing/2014/main" id="{2446D4EE-035C-4B16-B01A-DC4D9CBE6F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5182" y="302501"/>
            <a:ext cx="666731" cy="374868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B2493B1C-8224-445A-911C-87303EA60CF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605181" y="743569"/>
            <a:ext cx="669693" cy="138443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91" name="내용 개체 틀 69">
            <a:extLst>
              <a:ext uri="{FF2B5EF4-FFF2-40B4-BE49-F238E27FC236}">
                <a16:creationId xmlns:a16="http://schemas.microsoft.com/office/drawing/2014/main" id="{17E68631-5C90-42E3-BB27-99FA6B92D9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42814" y="390314"/>
            <a:ext cx="3570492" cy="381887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24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D29EA2BD-6FA1-4D12-96DD-D485036D972B}"/>
              </a:ext>
            </a:extLst>
          </p:cNvPr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647073-2BDC-49B8-A39A-2A834C9AEB51}"/>
              </a:ext>
            </a:extLst>
          </p:cNvPr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8584599-4CA9-404C-8890-F9C5A2633C19}"/>
              </a:ext>
            </a:extLst>
          </p:cNvPr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75A101AD-83F2-4881-BE5D-FB90A0617676}"/>
              </a:ext>
            </a:extLst>
          </p:cNvPr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DF141C0-A5A4-4DC6-9789-A22AC3730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588828-89F8-4A65-8936-6CB3B321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152090"/>
            <a:ext cx="11647987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97103BF4-BD54-4B7E-AC59-9566A869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D0A9EEF9-2BB4-4077-8EC2-33E203F6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397AA5D-1E79-41C5-BADF-A39B406679BA}"/>
              </a:ext>
            </a:extLst>
          </p:cNvPr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1C676-DE8E-483A-A8E1-DBF7881062C2}"/>
              </a:ext>
            </a:extLst>
          </p:cNvPr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AB897E7-BEC1-493C-BD39-0EDF76A4BB4C}"/>
                </a:ext>
              </a:extLst>
            </p:cNvPr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488D05B4-D54B-4BF6-A59A-FA62C8526317}"/>
                </a:ext>
              </a:extLst>
            </p:cNvPr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050FE9-179B-486C-B343-8F2717D956A7}"/>
                </a:ext>
              </a:extLst>
            </p:cNvPr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384F299-BD05-43C2-AB54-D22CE369EA51}"/>
                </a:ext>
              </a:extLst>
            </p:cNvPr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E9F5889-69AB-4ED3-BB37-E3014462183C}"/>
                </a:ext>
              </a:extLst>
            </p:cNvPr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C3227A-4FBB-4E2E-8BFA-098890A7B005}"/>
                </a:ext>
              </a:extLst>
            </p:cNvPr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65FE4DE-F525-49E0-96CA-721F79F46B7C}"/>
                </a:ext>
              </a:extLst>
            </p:cNvPr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9C2692D-27E8-4560-9903-74D89CB93F8F}"/>
                </a:ext>
              </a:extLst>
            </p:cNvPr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26C5546-EB07-47D2-A08F-CD7C22E0F4AE}"/>
              </a:ext>
            </a:extLst>
          </p:cNvPr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79EC13B-F55B-4C37-83B0-730C10B19062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F045D9A-0CE3-40DA-8B24-3CD4CEE8703E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9B6B789-20AB-4756-833F-2E3AFC4099BA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D7354F0-515F-44BF-872E-9A5DEA6B3E3C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1D740412-A14D-4B12-9E25-3000B6B409A0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F3B92000-E79C-4833-A8E5-7C39B83C833F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DAB296E-5056-42F7-8208-9189FD53D810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8A702380-B5BB-48BA-9F07-DB2609AF8632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FF92C82A-E19A-4C9E-99C4-75E8016173DC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C73EA26-B5C7-44F2-A8E2-B05DA0EEAD82}"/>
              </a:ext>
            </a:extLst>
          </p:cNvPr>
          <p:cNvCxnSpPr>
            <a:cxnSpLocks/>
          </p:cNvCxnSpPr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텍스트 개체 틀 55">
            <a:extLst>
              <a:ext uri="{FF2B5EF4-FFF2-40B4-BE49-F238E27FC236}">
                <a16:creationId xmlns:a16="http://schemas.microsoft.com/office/drawing/2014/main" id="{22AD689E-31D5-4BDB-8BAA-1CAD9E845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EFF2A02C-EA2B-40D3-BD7D-7464DFAED8D5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55D0663-D985-424D-994D-E8483E8AC258}"/>
              </a:ext>
            </a:extLst>
          </p:cNvPr>
          <p:cNvCxnSpPr>
            <a:cxnSpLocks/>
          </p:cNvCxnSpPr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96084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4984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03300"/>
            <a:ext cx="10515600" cy="539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540499"/>
            <a:ext cx="4114800" cy="161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dist" defTabSz="457200" rtl="0" eaLnBrk="1" latinLnBrk="0" hangingPunct="1">
              <a:defRPr lang="en-US" altLang="ko-KR" sz="8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540499"/>
            <a:ext cx="330200" cy="161926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 anchor="ctr"/>
          <a:lstStyle>
            <a:lvl1pPr marL="0" algn="dist" defTabSz="457200" rtl="0" eaLnBrk="1" latinLnBrk="0" hangingPunct="1">
              <a:defRPr lang="ko-KR" altLang="en-US" sz="9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A552D19-F57C-4A0D-8538-7CB856C80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dist" defTabSz="914400" rtl="0" eaLnBrk="1" latinLnBrk="1" hangingPunct="1">
        <a:lnSpc>
          <a:spcPct val="90000"/>
        </a:lnSpc>
        <a:spcBef>
          <a:spcPct val="0"/>
        </a:spcBef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p.anzi.kr/" TargetMode="External"/><Relationship Id="rId2" Type="http://schemas.openxmlformats.org/officeDocument/2006/relationships/hyperlink" Target="https://soundcloud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4C1D0-BEC9-446D-87E2-BD24CE2E4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810" y="2713115"/>
            <a:ext cx="1737940" cy="1453888"/>
          </a:xfrm>
        </p:spPr>
        <p:txBody>
          <a:bodyPr/>
          <a:lstStyle/>
          <a:p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ko-KR" altLang="en-US" dirty="0"/>
              <a:t>이름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0E663E-7E34-4840-89F2-8C0B71D288D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299750" y="2713115"/>
            <a:ext cx="1341716" cy="1453888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팀원 이름</a:t>
            </a:r>
          </a:p>
        </p:txBody>
      </p:sp>
    </p:spTree>
    <p:extLst>
      <p:ext uri="{BB962C8B-B14F-4D97-AF65-F5344CB8AC3E}">
        <p14:creationId xmlns:p14="http://schemas.microsoft.com/office/powerpoint/2010/main" val="303288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보기</a:t>
            </a:r>
            <a:r>
              <a:rPr lang="en-US" altLang="ko-KR" sz="2000" dirty="0"/>
              <a:t>-</a:t>
            </a:r>
            <a:r>
              <a:rPr lang="en-US" altLang="ko-KR" sz="2000" b="1" dirty="0"/>
              <a:t>MAIN </a:t>
            </a:r>
            <a:r>
              <a:rPr lang="ko-KR" altLang="en-US" sz="2000" b="1" dirty="0"/>
              <a:t>화면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53B0E1-5471-46C6-A378-6F25030D5CBA}"/>
              </a:ext>
            </a:extLst>
          </p:cNvPr>
          <p:cNvGrpSpPr/>
          <p:nvPr/>
        </p:nvGrpSpPr>
        <p:grpSpPr>
          <a:xfrm>
            <a:off x="1380116" y="1383030"/>
            <a:ext cx="9364084" cy="5009171"/>
            <a:chOff x="717176" y="1073441"/>
            <a:chExt cx="10070838" cy="5273040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BE65857-14F1-4926-A0A2-752E9531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28" y="1073441"/>
              <a:ext cx="10029485" cy="527304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634DE62-DBC7-4D8B-87DC-2CDA653707CC}"/>
                </a:ext>
              </a:extLst>
            </p:cNvPr>
            <p:cNvSpPr/>
            <p:nvPr/>
          </p:nvSpPr>
          <p:spPr>
            <a:xfrm>
              <a:off x="8138160" y="1114944"/>
              <a:ext cx="467958" cy="28859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42AF639-E7AD-40AC-8CCC-27E2AD34C79D}"/>
                </a:ext>
              </a:extLst>
            </p:cNvPr>
            <p:cNvSpPr/>
            <p:nvPr/>
          </p:nvSpPr>
          <p:spPr>
            <a:xfrm>
              <a:off x="7781365" y="1470212"/>
              <a:ext cx="2707341" cy="2734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A3B2044-C2BC-42EA-BE30-50B78A075296}"/>
                </a:ext>
              </a:extLst>
            </p:cNvPr>
            <p:cNvSpPr/>
            <p:nvPr/>
          </p:nvSpPr>
          <p:spPr>
            <a:xfrm>
              <a:off x="8695765" y="1127528"/>
              <a:ext cx="681317" cy="28859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802123-2BF4-4928-841F-53B5D731E392}"/>
                </a:ext>
              </a:extLst>
            </p:cNvPr>
            <p:cNvSpPr/>
            <p:nvPr/>
          </p:nvSpPr>
          <p:spPr>
            <a:xfrm>
              <a:off x="3782753" y="1127528"/>
              <a:ext cx="4265760" cy="2885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검색 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D66BAF-2D0A-44C7-8ACC-4001CB3CC9D8}"/>
                </a:ext>
              </a:extLst>
            </p:cNvPr>
            <p:cNvSpPr/>
            <p:nvPr/>
          </p:nvSpPr>
          <p:spPr>
            <a:xfrm>
              <a:off x="717176" y="1073441"/>
              <a:ext cx="3020753" cy="3809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1BF4D8-BE34-422E-8B0F-0D88724276E7}"/>
                </a:ext>
              </a:extLst>
            </p:cNvPr>
            <p:cNvSpPr/>
            <p:nvPr/>
          </p:nvSpPr>
          <p:spPr>
            <a:xfrm>
              <a:off x="935212" y="1667831"/>
              <a:ext cx="2707341" cy="5094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</a:rPr>
                <a:t>컬렉션 컨셉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DAC44A-833E-4444-B5B1-85A974060C4A}"/>
                </a:ext>
              </a:extLst>
            </p:cNvPr>
            <p:cNvSpPr/>
            <p:nvPr/>
          </p:nvSpPr>
          <p:spPr>
            <a:xfrm>
              <a:off x="9427992" y="1073441"/>
              <a:ext cx="1360022" cy="3809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C8D5128-B964-4398-97D0-E8DE5C6CD5DF}"/>
                </a:ext>
              </a:extLst>
            </p:cNvPr>
            <p:cNvSpPr/>
            <p:nvPr/>
          </p:nvSpPr>
          <p:spPr>
            <a:xfrm>
              <a:off x="934859" y="4509643"/>
              <a:ext cx="2707341" cy="5094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</a:rPr>
                <a:t>컬렉션 컨셉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62F90C5-F3D2-4E22-AF30-99584CA27874}"/>
                </a:ext>
              </a:extLst>
            </p:cNvPr>
            <p:cNvSpPr/>
            <p:nvPr/>
          </p:nvSpPr>
          <p:spPr>
            <a:xfrm>
              <a:off x="7490670" y="1582905"/>
              <a:ext cx="2998036" cy="46475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0000"/>
                  </a:solidFill>
                </a:rPr>
                <a:t>팔로워</a:t>
              </a:r>
              <a:r>
                <a:rPr lang="ko-KR" altLang="en-US" dirty="0">
                  <a:solidFill>
                    <a:srgbClr val="FF0000"/>
                  </a:solidFill>
                </a:rPr>
                <a:t> 들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업데이트 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31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53" y="121446"/>
            <a:ext cx="5460407" cy="84312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컬렉션 보기</a:t>
            </a:r>
            <a:r>
              <a:rPr lang="en-US" altLang="ko-KR" sz="2000" dirty="0"/>
              <a:t>- </a:t>
            </a:r>
            <a:r>
              <a:rPr lang="ko-KR" altLang="en-US" sz="2000" b="1" dirty="0"/>
              <a:t>컬렉션 선택화면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0C1413-6B7F-4187-B8DE-E83E453EFDDD}"/>
              </a:ext>
            </a:extLst>
          </p:cNvPr>
          <p:cNvGrpSpPr/>
          <p:nvPr/>
        </p:nvGrpSpPr>
        <p:grpSpPr>
          <a:xfrm>
            <a:off x="1507280" y="1291590"/>
            <a:ext cx="9225489" cy="5358811"/>
            <a:chOff x="140760" y="1256011"/>
            <a:chExt cx="10020959" cy="5565388"/>
          </a:xfrm>
        </p:grpSpPr>
        <p:pic>
          <p:nvPicPr>
            <p:cNvPr id="21" name="그림 20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D44DEF60-8E9A-4608-A896-3C5395B4C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14" y="1256011"/>
              <a:ext cx="9825652" cy="5294158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8335BF6-4AB3-406D-BBE3-5563562F7015}"/>
                </a:ext>
              </a:extLst>
            </p:cNvPr>
            <p:cNvSpPr/>
            <p:nvPr/>
          </p:nvSpPr>
          <p:spPr>
            <a:xfrm>
              <a:off x="3151319" y="1678076"/>
              <a:ext cx="7010400" cy="142499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컬렉션 소개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algn="ctr"/>
              <a:endParaRPr lang="en-US" altLang="ko-KR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0000"/>
                  </a:solidFill>
                </a:rPr>
                <a:t>추천수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4E01610-3068-4537-9F59-E091073465AA}"/>
                </a:ext>
              </a:extLst>
            </p:cNvPr>
            <p:cNvSpPr/>
            <p:nvPr/>
          </p:nvSpPr>
          <p:spPr>
            <a:xfrm>
              <a:off x="238414" y="1698650"/>
              <a:ext cx="2912905" cy="13532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컬렉션 이미지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6499C4-5594-4B3D-8563-96B258F85B64}"/>
                </a:ext>
              </a:extLst>
            </p:cNvPr>
            <p:cNvSpPr/>
            <p:nvPr/>
          </p:nvSpPr>
          <p:spPr>
            <a:xfrm>
              <a:off x="238414" y="1256011"/>
              <a:ext cx="3020753" cy="3809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F87EA5-C771-4F48-AA5A-243A9EA25505}"/>
                </a:ext>
              </a:extLst>
            </p:cNvPr>
            <p:cNvSpPr/>
            <p:nvPr/>
          </p:nvSpPr>
          <p:spPr>
            <a:xfrm>
              <a:off x="8999203" y="1256011"/>
              <a:ext cx="1064863" cy="3809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AACB709-7F98-4027-8CC3-729EBA37AE63}"/>
                </a:ext>
              </a:extLst>
            </p:cNvPr>
            <p:cNvSpPr/>
            <p:nvPr/>
          </p:nvSpPr>
          <p:spPr>
            <a:xfrm>
              <a:off x="3358737" y="1342499"/>
              <a:ext cx="4265760" cy="2885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검색 바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63EDE8F-98BB-4CB8-8F24-21E967026095}"/>
                </a:ext>
              </a:extLst>
            </p:cNvPr>
            <p:cNvSpPr/>
            <p:nvPr/>
          </p:nvSpPr>
          <p:spPr>
            <a:xfrm>
              <a:off x="140760" y="3226452"/>
              <a:ext cx="1470213" cy="35787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F0000"/>
                  </a:solidFill>
                </a:rPr>
                <a:t>컬렉터</a:t>
              </a:r>
              <a:r>
                <a:rPr lang="ko-KR" altLang="en-US" sz="1600" dirty="0">
                  <a:solidFill>
                    <a:srgbClr val="FF0000"/>
                  </a:solidFill>
                </a:rPr>
                <a:t> 정보</a:t>
              </a:r>
              <a:endParaRPr lang="en-US" altLang="ko-KR" sz="160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rgbClr val="FF0000"/>
                  </a:solidFill>
                </a:rPr>
                <a:t>추천 수</a:t>
              </a:r>
              <a:endParaRPr lang="en-US" altLang="ko-KR" sz="1600" dirty="0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C97783-0D1A-4EBB-B006-E2268576A18B}"/>
                </a:ext>
              </a:extLst>
            </p:cNvPr>
            <p:cNvSpPr/>
            <p:nvPr/>
          </p:nvSpPr>
          <p:spPr>
            <a:xfrm>
              <a:off x="1597381" y="3242687"/>
              <a:ext cx="5611905" cy="35787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0C52DBB-1908-4DC1-99A5-6C61A4F8C583}"/>
                </a:ext>
              </a:extLst>
            </p:cNvPr>
            <p:cNvSpPr/>
            <p:nvPr/>
          </p:nvSpPr>
          <p:spPr>
            <a:xfrm>
              <a:off x="7258113" y="3226452"/>
              <a:ext cx="2805953" cy="35787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0000"/>
                  </a:solidFill>
                </a:rPr>
                <a:t>팔로워</a:t>
              </a:r>
              <a:r>
                <a:rPr lang="ko-KR" altLang="en-US" dirty="0">
                  <a:solidFill>
                    <a:srgbClr val="FF0000"/>
                  </a:solidFill>
                </a:rPr>
                <a:t> 들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업데이트 순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7DBCA61-2FFE-4155-BF91-110597F7115C}"/>
                </a:ext>
              </a:extLst>
            </p:cNvPr>
            <p:cNvSpPr/>
            <p:nvPr/>
          </p:nvSpPr>
          <p:spPr>
            <a:xfrm>
              <a:off x="1854525" y="4627474"/>
              <a:ext cx="4881555" cy="43688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 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B48F0A-2FBD-4E28-AB49-46B06E1EAEB5}"/>
                </a:ext>
              </a:extLst>
            </p:cNvPr>
            <p:cNvSpPr/>
            <p:nvPr/>
          </p:nvSpPr>
          <p:spPr>
            <a:xfrm>
              <a:off x="1854524" y="4062899"/>
              <a:ext cx="4881555" cy="43688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B3088C6-03B6-4EB0-B899-80BF7B822BEF}"/>
                </a:ext>
              </a:extLst>
            </p:cNvPr>
            <p:cNvSpPr/>
            <p:nvPr/>
          </p:nvSpPr>
          <p:spPr>
            <a:xfrm>
              <a:off x="1854227" y="3521921"/>
              <a:ext cx="4881555" cy="43688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62AF3E-F1C7-41DF-834B-373F0F26715D}"/>
                </a:ext>
              </a:extLst>
            </p:cNvPr>
            <p:cNvSpPr/>
            <p:nvPr/>
          </p:nvSpPr>
          <p:spPr>
            <a:xfrm>
              <a:off x="1854227" y="5165109"/>
              <a:ext cx="4881555" cy="43688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 </a:t>
              </a:r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D199EEE-58F8-4B40-8E38-05E47BDCF79E}"/>
                </a:ext>
              </a:extLst>
            </p:cNvPr>
            <p:cNvSpPr/>
            <p:nvPr/>
          </p:nvSpPr>
          <p:spPr>
            <a:xfrm>
              <a:off x="4155440" y="5945431"/>
              <a:ext cx="101600" cy="997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C1BC353-4091-47BA-B543-FA9E98BBADBC}"/>
                </a:ext>
              </a:extLst>
            </p:cNvPr>
            <p:cNvSpPr/>
            <p:nvPr/>
          </p:nvSpPr>
          <p:spPr>
            <a:xfrm>
              <a:off x="4155440" y="6198686"/>
              <a:ext cx="101600" cy="997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3670AAB-46C5-431C-B958-E6D1BAB1C987}"/>
                </a:ext>
              </a:extLst>
            </p:cNvPr>
            <p:cNvSpPr/>
            <p:nvPr/>
          </p:nvSpPr>
          <p:spPr>
            <a:xfrm>
              <a:off x="4155440" y="6426660"/>
              <a:ext cx="101600" cy="997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7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보기</a:t>
            </a:r>
            <a:r>
              <a:rPr lang="en-US" altLang="ko-KR" sz="2000" dirty="0"/>
              <a:t>- </a:t>
            </a:r>
            <a:r>
              <a:rPr lang="ko-KR" altLang="en-US" sz="2000" b="1" dirty="0" err="1"/>
              <a:t>컬렉터</a:t>
            </a:r>
            <a:r>
              <a:rPr lang="ko-KR" altLang="en-US" sz="2000" b="1" dirty="0"/>
              <a:t> 프로필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711033-908F-4976-BCF1-6AC5EA61CC45}"/>
              </a:ext>
            </a:extLst>
          </p:cNvPr>
          <p:cNvGrpSpPr/>
          <p:nvPr/>
        </p:nvGrpSpPr>
        <p:grpSpPr>
          <a:xfrm>
            <a:off x="1191853" y="1348740"/>
            <a:ext cx="10165021" cy="5103463"/>
            <a:chOff x="107962" y="970280"/>
            <a:chExt cx="11078198" cy="556193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0733AC-5F60-469E-AAE6-B31FDFA3FC2D}"/>
                </a:ext>
              </a:extLst>
            </p:cNvPr>
            <p:cNvGrpSpPr/>
            <p:nvPr/>
          </p:nvGrpSpPr>
          <p:grpSpPr>
            <a:xfrm>
              <a:off x="107962" y="970280"/>
              <a:ext cx="11078198" cy="5561934"/>
              <a:chOff x="46644" y="232131"/>
              <a:chExt cx="11955368" cy="6491954"/>
            </a:xfrm>
          </p:grpSpPr>
          <p:pic>
            <p:nvPicPr>
              <p:cNvPr id="7" name="그림 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D9348E9-C25B-4E97-B271-9B956C79C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988" y="232133"/>
                <a:ext cx="11812024" cy="6393734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9F8C37-4505-442A-89B0-E513EFE71E06}"/>
                  </a:ext>
                </a:extLst>
              </p:cNvPr>
              <p:cNvSpPr/>
              <p:nvPr/>
            </p:nvSpPr>
            <p:spPr>
              <a:xfrm>
                <a:off x="189988" y="232133"/>
                <a:ext cx="3682765" cy="4850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AF5CB76-C0BF-46CA-BBBB-48067C94AA03}"/>
                  </a:ext>
                </a:extLst>
              </p:cNvPr>
              <p:cNvSpPr/>
              <p:nvPr/>
            </p:nvSpPr>
            <p:spPr>
              <a:xfrm>
                <a:off x="10685929" y="232131"/>
                <a:ext cx="1316083" cy="4850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059E6A5-68A6-41E8-8F63-647AA14BEE1A}"/>
                  </a:ext>
                </a:extLst>
              </p:cNvPr>
              <p:cNvSpPr/>
              <p:nvPr/>
            </p:nvSpPr>
            <p:spPr>
              <a:xfrm>
                <a:off x="3872753" y="330352"/>
                <a:ext cx="5181600" cy="3061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 바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8C16783-92A4-4950-AF56-730C3EEC3A12}"/>
                  </a:ext>
                </a:extLst>
              </p:cNvPr>
              <p:cNvSpPr/>
              <p:nvPr/>
            </p:nvSpPr>
            <p:spPr>
              <a:xfrm>
                <a:off x="8656320" y="2284658"/>
                <a:ext cx="3345691" cy="43412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rgbClr val="FF0000"/>
                    </a:solidFill>
                  </a:rPr>
                  <a:t>팔로워들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</a:rPr>
                  <a:t>업데이트 순</a:t>
                </a: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90B32C4-9684-4225-B5F6-660BE3377E61}"/>
                  </a:ext>
                </a:extLst>
              </p:cNvPr>
              <p:cNvSpPr/>
              <p:nvPr/>
            </p:nvSpPr>
            <p:spPr>
              <a:xfrm>
                <a:off x="46644" y="2382876"/>
                <a:ext cx="8385050" cy="43412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rgbClr val="FF0000"/>
                    </a:solidFill>
                  </a:rPr>
                  <a:t>최신순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콜렉션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들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806EE9-1D80-4903-B189-9B74267E9C7F}"/>
                </a:ext>
              </a:extLst>
            </p:cNvPr>
            <p:cNvSpPr/>
            <p:nvPr/>
          </p:nvSpPr>
          <p:spPr>
            <a:xfrm>
              <a:off x="816922" y="3020458"/>
              <a:ext cx="1204918" cy="81708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컬렉션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이미지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09F401-8DAB-4020-9833-E287AE269761}"/>
                </a:ext>
              </a:extLst>
            </p:cNvPr>
            <p:cNvSpPr/>
            <p:nvPr/>
          </p:nvSpPr>
          <p:spPr>
            <a:xfrm>
              <a:off x="2168276" y="3020458"/>
              <a:ext cx="4781164" cy="81708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음악 리스트 중 상위 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개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05E16E6-DA4A-4861-A6A9-47688D80A013}"/>
                </a:ext>
              </a:extLst>
            </p:cNvPr>
            <p:cNvSpPr/>
            <p:nvPr/>
          </p:nvSpPr>
          <p:spPr>
            <a:xfrm>
              <a:off x="7082267" y="3020458"/>
              <a:ext cx="568213" cy="81708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추천수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5553E88-8198-48C2-8E3E-02F72D27AAD3}"/>
                </a:ext>
              </a:extLst>
            </p:cNvPr>
            <p:cNvSpPr/>
            <p:nvPr/>
          </p:nvSpPr>
          <p:spPr>
            <a:xfrm>
              <a:off x="4267200" y="4045084"/>
              <a:ext cx="101600" cy="997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4593309-5BD8-4013-A966-929FC1F67B1E}"/>
                </a:ext>
              </a:extLst>
            </p:cNvPr>
            <p:cNvSpPr/>
            <p:nvPr/>
          </p:nvSpPr>
          <p:spPr>
            <a:xfrm>
              <a:off x="4267200" y="4273058"/>
              <a:ext cx="101600" cy="997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72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53" y="121446"/>
            <a:ext cx="4728887" cy="84312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컬렉션 보기</a:t>
            </a:r>
            <a:r>
              <a:rPr lang="en-US" altLang="ko-KR" sz="2000" dirty="0"/>
              <a:t>-</a:t>
            </a:r>
            <a:r>
              <a:rPr lang="ko-KR" altLang="en-US" sz="2000" b="1" dirty="0"/>
              <a:t>노래</a:t>
            </a:r>
            <a:r>
              <a:rPr lang="en-US" altLang="ko-KR" sz="2000" b="1" dirty="0"/>
              <a:t>1 </a:t>
            </a:r>
            <a:r>
              <a:rPr lang="ko-KR" altLang="en-US" sz="2000" b="1" dirty="0"/>
              <a:t>선택화면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936859-935E-4D63-BA3B-C0F76F2B7350}"/>
              </a:ext>
            </a:extLst>
          </p:cNvPr>
          <p:cNvGrpSpPr/>
          <p:nvPr/>
        </p:nvGrpSpPr>
        <p:grpSpPr>
          <a:xfrm>
            <a:off x="880435" y="1194898"/>
            <a:ext cx="9728243" cy="5399244"/>
            <a:chOff x="436879" y="1131535"/>
            <a:chExt cx="10330814" cy="57362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8A801E7-5B99-4609-AB7B-84BF47AA5D0F}"/>
                </a:ext>
              </a:extLst>
            </p:cNvPr>
            <p:cNvGrpSpPr/>
            <p:nvPr/>
          </p:nvGrpSpPr>
          <p:grpSpPr>
            <a:xfrm>
              <a:off x="436879" y="1131535"/>
              <a:ext cx="10330814" cy="5736282"/>
              <a:chOff x="457199" y="1073440"/>
              <a:chExt cx="10330814" cy="5736282"/>
            </a:xfrm>
          </p:grpSpPr>
          <p:pic>
            <p:nvPicPr>
              <p:cNvPr id="8" name="그림 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490FB66-70EC-442F-96D5-B9F3F838B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528" y="1073441"/>
                <a:ext cx="10029485" cy="527304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9F2BE2A-7A31-43B2-B9D9-AC2B89E97F56}"/>
                  </a:ext>
                </a:extLst>
              </p:cNvPr>
              <p:cNvSpPr/>
              <p:nvPr/>
            </p:nvSpPr>
            <p:spPr>
              <a:xfrm>
                <a:off x="758528" y="1073442"/>
                <a:ext cx="3071792" cy="36927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013430-8672-40B8-9042-A7D073C73963}"/>
                  </a:ext>
                </a:extLst>
              </p:cNvPr>
              <p:cNvSpPr/>
              <p:nvPr/>
            </p:nvSpPr>
            <p:spPr>
              <a:xfrm>
                <a:off x="9509759" y="1073440"/>
                <a:ext cx="1278253" cy="36927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1EDF320-DEBD-4274-BB8F-E15B5AF99298}"/>
                  </a:ext>
                </a:extLst>
              </p:cNvPr>
              <p:cNvSpPr/>
              <p:nvPr/>
            </p:nvSpPr>
            <p:spPr>
              <a:xfrm>
                <a:off x="3830320" y="1167405"/>
                <a:ext cx="4312093" cy="27531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 바</a:t>
                </a: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1FBAB4B-A57A-48C8-9352-50E9C45B0E80}"/>
                  </a:ext>
                </a:extLst>
              </p:cNvPr>
              <p:cNvSpPr/>
              <p:nvPr/>
            </p:nvSpPr>
            <p:spPr>
              <a:xfrm>
                <a:off x="7884158" y="1536682"/>
                <a:ext cx="2903853" cy="520876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</a:rPr>
                  <a:t>이 노래를 포함한 다른 컬렉션들 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B9C49DB-BE8A-47D8-8887-3E25219058B1}"/>
                  </a:ext>
                </a:extLst>
              </p:cNvPr>
              <p:cNvSpPr/>
              <p:nvPr/>
            </p:nvSpPr>
            <p:spPr>
              <a:xfrm>
                <a:off x="457199" y="1536682"/>
                <a:ext cx="7244079" cy="5273040"/>
              </a:xfrm>
              <a:prstGeom prst="roundRect">
                <a:avLst/>
              </a:prstGeom>
              <a:solidFill>
                <a:schemeClr val="bg1"/>
              </a:solidFill>
              <a:ln w="38100" cap="flat">
                <a:solidFill>
                  <a:srgbClr val="FF0000">
                    <a:alpha val="9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B1DB6EB-3F65-408C-9C5C-A79275C3D82F}"/>
                  </a:ext>
                </a:extLst>
              </p:cNvPr>
              <p:cNvSpPr/>
              <p:nvPr/>
            </p:nvSpPr>
            <p:spPr>
              <a:xfrm>
                <a:off x="867722" y="2759237"/>
                <a:ext cx="1540198" cy="3715805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50800" dist="38100" dir="5400000" sx="1000" sy="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컬렉터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정보</a:t>
                </a:r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979859F-A820-41C2-9355-56297DD89954}"/>
                  </a:ext>
                </a:extLst>
              </p:cNvPr>
              <p:cNvSpPr/>
              <p:nvPr/>
            </p:nvSpPr>
            <p:spPr>
              <a:xfrm>
                <a:off x="867722" y="1735599"/>
                <a:ext cx="6305238" cy="824721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50800" dist="38100" dir="5400000" sx="1000" sy="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노래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1 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제목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F5939B0-126E-4EF5-958A-4C8DE246D793}"/>
                  </a:ext>
                </a:extLst>
              </p:cNvPr>
              <p:cNvSpPr/>
              <p:nvPr/>
            </p:nvSpPr>
            <p:spPr>
              <a:xfrm>
                <a:off x="2517114" y="2766875"/>
                <a:ext cx="4523766" cy="2008325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50800" dist="38100" dir="5400000" sx="1000" sy="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노래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정보</a:t>
                </a:r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85B0DA-38F3-4108-8F54-015E5CCCA007}"/>
                  </a:ext>
                </a:extLst>
              </p:cNvPr>
              <p:cNvSpPr/>
              <p:nvPr/>
            </p:nvSpPr>
            <p:spPr>
              <a:xfrm>
                <a:off x="2517114" y="4900856"/>
                <a:ext cx="4523766" cy="4941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50800" dist="38100" dir="5400000" sx="1000" sy="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댓글</a:t>
                </a:r>
                <a:endParaRPr lang="ko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141E1E-1000-4CA6-B294-8AA334544B9B}"/>
                </a:ext>
              </a:extLst>
            </p:cNvPr>
            <p:cNvSpPr/>
            <p:nvPr/>
          </p:nvSpPr>
          <p:spPr>
            <a:xfrm>
              <a:off x="2517114" y="5537504"/>
              <a:ext cx="4523766" cy="10537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46085D-3ABC-466A-8BC6-31BC8A6F6FDE}"/>
                </a:ext>
              </a:extLst>
            </p:cNvPr>
            <p:cNvSpPr/>
            <p:nvPr/>
          </p:nvSpPr>
          <p:spPr>
            <a:xfrm>
              <a:off x="2590800" y="5622131"/>
              <a:ext cx="4378960" cy="23607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DB27D35-50FE-4C6A-8E52-4869B8E619BB}"/>
                </a:ext>
              </a:extLst>
            </p:cNvPr>
            <p:cNvSpPr/>
            <p:nvPr/>
          </p:nvSpPr>
          <p:spPr>
            <a:xfrm>
              <a:off x="2590800" y="5939646"/>
              <a:ext cx="4378960" cy="23607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F9D151-EFD6-4778-86A7-10B9794CBC28}"/>
                </a:ext>
              </a:extLst>
            </p:cNvPr>
            <p:cNvSpPr/>
            <p:nvPr/>
          </p:nvSpPr>
          <p:spPr>
            <a:xfrm>
              <a:off x="2580640" y="6257161"/>
              <a:ext cx="4378960" cy="23607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5400000" sx="1000" sy="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노래</a:t>
              </a:r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98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업로드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70CD6E-1A11-48C2-9AE3-392573936836}"/>
              </a:ext>
            </a:extLst>
          </p:cNvPr>
          <p:cNvGrpSpPr/>
          <p:nvPr/>
        </p:nvGrpSpPr>
        <p:grpSpPr>
          <a:xfrm>
            <a:off x="1191853" y="1047351"/>
            <a:ext cx="10181167" cy="5779911"/>
            <a:chOff x="-55180" y="-126124"/>
            <a:chExt cx="12302359" cy="698412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6CB848-1909-48AE-8E06-B8AD2162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0750" y="1257300"/>
              <a:ext cx="7810500" cy="43434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E6DF656-2D68-41FB-997F-1F1C5D29F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5180" y="-126124"/>
              <a:ext cx="12302359" cy="69841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7C6FAC5-E218-447A-A7CE-20628111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38" y="-126124"/>
              <a:ext cx="296250" cy="501346"/>
            </a:xfrm>
            <a:prstGeom prst="rect">
              <a:avLst/>
            </a:prstGeom>
          </p:spPr>
        </p:pic>
        <p:pic>
          <p:nvPicPr>
            <p:cNvPr id="21" name="그림 20" descr="스크린샷, 조류, 나무, 꽃이(가) 표시된 사진&#10;&#10;자동 생성된 설명">
              <a:extLst>
                <a:ext uri="{FF2B5EF4-FFF2-40B4-BE49-F238E27FC236}">
                  <a16:creationId xmlns:a16="http://schemas.microsoft.com/office/drawing/2014/main" id="{D2BC395B-4E69-4202-92E2-B40A6A1C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9311" y="3945577"/>
              <a:ext cx="2642658" cy="1298863"/>
            </a:xfrm>
            <a:prstGeom prst="rect">
              <a:avLst/>
            </a:prstGeom>
          </p:spPr>
        </p:pic>
        <p:pic>
          <p:nvPicPr>
            <p:cNvPr id="22" name="그림 21" descr="조류이(가) 표시된 사진&#10;&#10;자동 생성된 설명">
              <a:extLst>
                <a:ext uri="{FF2B5EF4-FFF2-40B4-BE49-F238E27FC236}">
                  <a16:creationId xmlns:a16="http://schemas.microsoft.com/office/drawing/2014/main" id="{8488DF8D-7F43-4723-BA6A-96BC9EB7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9808" y="5133017"/>
              <a:ext cx="2301663" cy="111546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6B247AF-408C-4780-8ABD-F42577F1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2514" y="-126124"/>
              <a:ext cx="296250" cy="50134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465960A-035F-4856-8E49-D3E2B873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8275" y="-126124"/>
              <a:ext cx="296250" cy="50134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59BF65-2EB3-48D3-B384-AB121AAC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5422" y="-110754"/>
              <a:ext cx="287168" cy="48597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11C5BCF-5C42-441D-A50C-96403B379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4465" y="-126124"/>
              <a:ext cx="296250" cy="5013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B2AB83-97F6-433A-98FA-AB57BED82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5758" y="1509548"/>
              <a:ext cx="990600" cy="161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82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3B847-F92D-4CE7-8942-7470CB5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업로드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182D-BAFC-475A-B1F7-A4B7D62EF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3DBD8FA-55C6-4D6D-9FB5-37C751D96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18138A0-01FF-4B60-A0FC-60F1941D3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56" y="940564"/>
            <a:ext cx="9519220" cy="540411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849D1DD-B461-4464-9672-4180815B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89" y="2368907"/>
            <a:ext cx="5804820" cy="43277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DA23CC5-132B-4F6D-A65C-6C55C11D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478" y="1897025"/>
            <a:ext cx="2093470" cy="3204429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8666FB25-CDC2-47B7-90D4-A9215DEE3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68" y="5589121"/>
            <a:ext cx="3594997" cy="3348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AE5C75F-ACF6-4CB2-BC54-B63BDCD6A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293" y="2257625"/>
            <a:ext cx="427748" cy="356302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60ADAAD6-E1F4-4885-A024-2F8A5D1E2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004" y="1991684"/>
            <a:ext cx="283670" cy="265941"/>
          </a:xfrm>
          <a:prstGeom prst="rect">
            <a:avLst/>
          </a:prstGeom>
        </p:spPr>
      </p:pic>
      <p:pic>
        <p:nvPicPr>
          <p:cNvPr id="49" name="그림 48" descr="그리기이(가) 표시된 사진&#10;&#10;자동 생성된 설명">
            <a:extLst>
              <a:ext uri="{FF2B5EF4-FFF2-40B4-BE49-F238E27FC236}">
                <a16:creationId xmlns:a16="http://schemas.microsoft.com/office/drawing/2014/main" id="{8C7B28A0-8FA9-45F9-AD20-227DC0C2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689" y="2828289"/>
            <a:ext cx="285070" cy="286456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0E3F1B53-B656-4592-855D-7755A82E9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078" y="2395983"/>
            <a:ext cx="283670" cy="26594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6A0C8FDC-5C7F-4B6F-99CD-06DA580C2119}"/>
              </a:ext>
            </a:extLst>
          </p:cNvPr>
          <p:cNvGrpSpPr/>
          <p:nvPr/>
        </p:nvGrpSpPr>
        <p:grpSpPr>
          <a:xfrm>
            <a:off x="8871700" y="3325367"/>
            <a:ext cx="287448" cy="1547275"/>
            <a:chOff x="9487484" y="2832456"/>
            <a:chExt cx="371489" cy="19996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F12B286-26BD-489D-9A83-3ADD52DA9181}"/>
                </a:ext>
              </a:extLst>
            </p:cNvPr>
            <p:cNvGrpSpPr/>
            <p:nvPr/>
          </p:nvGrpSpPr>
          <p:grpSpPr>
            <a:xfrm>
              <a:off x="9492366" y="2832456"/>
              <a:ext cx="366607" cy="343695"/>
              <a:chOff x="9492366" y="2832456"/>
              <a:chExt cx="366607" cy="343695"/>
            </a:xfrm>
          </p:grpSpPr>
          <p:pic>
            <p:nvPicPr>
              <p:cNvPr id="75" name="그림 7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104BFAF-D519-48F4-A845-436C4A778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2366" y="2832456"/>
                <a:ext cx="366607" cy="343695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E88608D-AA9E-4E51-981B-01753E6AD94B}"/>
                  </a:ext>
                </a:extLst>
              </p:cNvPr>
              <p:cNvGrpSpPr/>
              <p:nvPr/>
            </p:nvGrpSpPr>
            <p:grpSpPr>
              <a:xfrm>
                <a:off x="9564068" y="2926880"/>
                <a:ext cx="220958" cy="187717"/>
                <a:chOff x="6815578" y="2085841"/>
                <a:chExt cx="979768" cy="832366"/>
              </a:xfrm>
            </p:grpSpPr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0454A8E2-A69F-4404-B547-9BF0EE6D7F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578" y="2181938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ABE934DF-740B-46A1-805F-9EA80852B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7978" y="2404241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4ECDF92D-9B06-409D-9C76-404AA2124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2537" y="2085841"/>
                  <a:ext cx="552809" cy="460474"/>
                </a:xfrm>
                <a:prstGeom prst="rect">
                  <a:avLst/>
                </a:prstGeom>
              </p:spPr>
            </p:pic>
          </p:grp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47E40DDB-C331-4EEF-A89E-7CEEC1673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8632" y="2935354"/>
                <a:ext cx="94516" cy="108837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4B51675-BB95-45AA-8BA2-20FF99D481E7}"/>
                </a:ext>
              </a:extLst>
            </p:cNvPr>
            <p:cNvGrpSpPr/>
            <p:nvPr/>
          </p:nvGrpSpPr>
          <p:grpSpPr>
            <a:xfrm>
              <a:off x="9487485" y="3447697"/>
              <a:ext cx="366607" cy="343695"/>
              <a:chOff x="9487485" y="3447697"/>
              <a:chExt cx="366607" cy="343695"/>
            </a:xfrm>
          </p:grpSpPr>
          <p:pic>
            <p:nvPicPr>
              <p:cNvPr id="69" name="그림 6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4F2037A7-4676-4C4A-9B20-6A02B8B45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7485" y="3447697"/>
                <a:ext cx="366607" cy="343695"/>
              </a:xfrm>
              <a:prstGeom prst="rect">
                <a:avLst/>
              </a:prstGeom>
            </p:spPr>
          </p:pic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444ED46-15E9-410A-A35D-BF5C9624D0CE}"/>
                  </a:ext>
                </a:extLst>
              </p:cNvPr>
              <p:cNvGrpSpPr/>
              <p:nvPr/>
            </p:nvGrpSpPr>
            <p:grpSpPr>
              <a:xfrm>
                <a:off x="9559187" y="3542121"/>
                <a:ext cx="220958" cy="187717"/>
                <a:chOff x="6815578" y="2085841"/>
                <a:chExt cx="979768" cy="832366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D9CF3EC6-77F4-48A8-BAD3-8B7F138B2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578" y="2181938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81D82E51-802C-4A4D-983E-23F7C429A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7978" y="2404241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AC04467E-8405-4289-823B-5BFCCDEC7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2537" y="2085841"/>
                  <a:ext cx="552809" cy="460474"/>
                </a:xfrm>
                <a:prstGeom prst="rect">
                  <a:avLst/>
                </a:prstGeom>
              </p:spPr>
            </p:pic>
          </p:grp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A026AD-3296-4F37-953F-C9754CB65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3751" y="3550595"/>
                <a:ext cx="94516" cy="108837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07A89A-990A-4261-B390-0AA59A76CFC8}"/>
                </a:ext>
              </a:extLst>
            </p:cNvPr>
            <p:cNvGrpSpPr/>
            <p:nvPr/>
          </p:nvGrpSpPr>
          <p:grpSpPr>
            <a:xfrm>
              <a:off x="9490483" y="3974781"/>
              <a:ext cx="366607" cy="343695"/>
              <a:chOff x="9490483" y="3974781"/>
              <a:chExt cx="366607" cy="343695"/>
            </a:xfrm>
          </p:grpSpPr>
          <p:pic>
            <p:nvPicPr>
              <p:cNvPr id="63" name="그림 6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C05E62F-7EAB-4635-AB01-3B32E91E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0483" y="3974781"/>
                <a:ext cx="366607" cy="343695"/>
              </a:xfrm>
              <a:prstGeom prst="rect">
                <a:avLst/>
              </a:prstGeom>
            </p:spPr>
          </p:pic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EF57936-6381-454A-80C1-B0F06434FFF8}"/>
                  </a:ext>
                </a:extLst>
              </p:cNvPr>
              <p:cNvGrpSpPr/>
              <p:nvPr/>
            </p:nvGrpSpPr>
            <p:grpSpPr>
              <a:xfrm>
                <a:off x="9562185" y="4069205"/>
                <a:ext cx="220958" cy="187717"/>
                <a:chOff x="6815578" y="2085841"/>
                <a:chExt cx="979768" cy="832366"/>
              </a:xfrm>
            </p:grpSpPr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17AD94-CF28-4376-99F0-4B00FDF82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578" y="2181938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C5AE13E5-6A55-4D44-9353-5A80F8E57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7978" y="2404241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DE3DAF7E-2DAB-4EC1-8D00-748F4433D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2537" y="2085841"/>
                  <a:ext cx="552809" cy="460474"/>
                </a:xfrm>
                <a:prstGeom prst="rect">
                  <a:avLst/>
                </a:prstGeom>
              </p:spPr>
            </p:pic>
          </p:grp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35F52E91-0A41-46EE-A7F7-5A602A5AF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6749" y="4077679"/>
                <a:ext cx="94516" cy="108837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4717ED0-4E6F-4345-B524-B134B1F2297A}"/>
                </a:ext>
              </a:extLst>
            </p:cNvPr>
            <p:cNvGrpSpPr/>
            <p:nvPr/>
          </p:nvGrpSpPr>
          <p:grpSpPr>
            <a:xfrm>
              <a:off x="9487484" y="4488412"/>
              <a:ext cx="366607" cy="343695"/>
              <a:chOff x="9487484" y="4488412"/>
              <a:chExt cx="366607" cy="343695"/>
            </a:xfrm>
          </p:grpSpPr>
          <p:pic>
            <p:nvPicPr>
              <p:cNvPr id="57" name="그림 5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441B449-0A8F-4FB2-9693-4D49D683F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7484" y="4488412"/>
                <a:ext cx="366607" cy="343695"/>
              </a:xfrm>
              <a:prstGeom prst="rect">
                <a:avLst/>
              </a:prstGeom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DE4555E-60FB-4A41-B929-E2FDB16A2A41}"/>
                  </a:ext>
                </a:extLst>
              </p:cNvPr>
              <p:cNvGrpSpPr/>
              <p:nvPr/>
            </p:nvGrpSpPr>
            <p:grpSpPr>
              <a:xfrm>
                <a:off x="9559186" y="4582836"/>
                <a:ext cx="220958" cy="187717"/>
                <a:chOff x="6815578" y="2085841"/>
                <a:chExt cx="979768" cy="83236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03DFB085-DF32-48E9-81F3-7FDE5533E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578" y="2181938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5EBB975A-9ABC-4D03-BAF1-C49378E67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7978" y="2404241"/>
                  <a:ext cx="617027" cy="513966"/>
                </a:xfrm>
                <a:prstGeom prst="rect">
                  <a:avLst/>
                </a:prstGeom>
              </p:spPr>
            </p:pic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15C5756-645A-4797-A93F-5EDAA3A7C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2537" y="2085841"/>
                  <a:ext cx="552809" cy="460474"/>
                </a:xfrm>
                <a:prstGeom prst="rect">
                  <a:avLst/>
                </a:prstGeom>
              </p:spPr>
            </p:pic>
          </p:grp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96308A1-7432-472C-BF59-CC9414F7E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3750" y="4591310"/>
                <a:ext cx="94516" cy="108837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000D50-EE42-4317-AD5C-0277C48B0D43}"/>
              </a:ext>
            </a:extLst>
          </p:cNvPr>
          <p:cNvSpPr/>
          <p:nvPr/>
        </p:nvSpPr>
        <p:spPr>
          <a:xfrm>
            <a:off x="5253653" y="1948559"/>
            <a:ext cx="3594997" cy="44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7521FF-EB5C-48B7-8077-D428CA1FDBF7}"/>
              </a:ext>
            </a:extLst>
          </p:cNvPr>
          <p:cNvSpPr/>
          <p:nvPr/>
        </p:nvSpPr>
        <p:spPr>
          <a:xfrm>
            <a:off x="7578159" y="3325367"/>
            <a:ext cx="1279519" cy="2035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8FC7F1-9496-4EAF-BFFA-0481E176090C}"/>
              </a:ext>
            </a:extLst>
          </p:cNvPr>
          <p:cNvSpPr/>
          <p:nvPr/>
        </p:nvSpPr>
        <p:spPr>
          <a:xfrm>
            <a:off x="7512247" y="2120265"/>
            <a:ext cx="1279519" cy="2035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73A95A-6E24-495F-B07C-9D27964D6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4783"/>
              </p:ext>
            </p:extLst>
          </p:nvPr>
        </p:nvGraphicFramePr>
        <p:xfrm>
          <a:off x="5368213" y="1990531"/>
          <a:ext cx="3325457" cy="3204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5457">
                  <a:extLst>
                    <a:ext uri="{9D8B030D-6E8A-4147-A177-3AD203B41FA5}">
                      <a16:colId xmlns:a16="http://schemas.microsoft.com/office/drawing/2014/main" val="254627406"/>
                    </a:ext>
                  </a:extLst>
                </a:gridCol>
              </a:tblGrid>
              <a:tr h="376992">
                <a:tc>
                  <a:txBody>
                    <a:bodyPr/>
                    <a:lstStyle/>
                    <a:p>
                      <a:r>
                        <a:rPr lang="ko-Kore-KR" sz="1400" dirty="0"/>
                        <a:t>Girl – Alenander 23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577970"/>
                  </a:ext>
                </a:extLst>
              </a:tr>
              <a:tr h="376992">
                <a:tc>
                  <a:txBody>
                    <a:bodyPr/>
                    <a:lstStyle/>
                    <a:p>
                      <a:r>
                        <a:rPr lang="ko-Kore-KR" sz="1400" dirty="0"/>
                        <a:t>LoveShip – </a:t>
                      </a:r>
                      <a:r>
                        <a:rPr lang="ko-KR" altLang="en-US" sz="1400" dirty="0" err="1"/>
                        <a:t>폴킴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&amp;</a:t>
                      </a:r>
                      <a:r>
                        <a:rPr lang="ko-KR" altLang="en-US" sz="1400" dirty="0"/>
                        <a:t> 청하</a:t>
                      </a:r>
                      <a:endParaRPr lang="ko-Kore-KR" sz="1400" dirty="0"/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0490622"/>
                  </a:ext>
                </a:extLst>
              </a:tr>
              <a:tr h="376992">
                <a:tc>
                  <a:txBody>
                    <a:bodyPr/>
                    <a:lstStyle/>
                    <a:p>
                      <a:r>
                        <a:rPr lang="en-US" sz="1400" dirty="0"/>
                        <a:t>Mars - </a:t>
                      </a:r>
                      <a:r>
                        <a:rPr lang="ko-Kore-KR" sz="1400" dirty="0"/>
                        <a:t>Alenander 23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214396"/>
                  </a:ext>
                </a:extLst>
              </a:tr>
              <a:tr h="659735">
                <a:tc>
                  <a:txBody>
                    <a:bodyPr/>
                    <a:lstStyle/>
                    <a:p>
                      <a:r>
                        <a:rPr lang="ko-Kore-KR" sz="1400" dirty="0"/>
                        <a:t>Another Summer Night Without You</a:t>
                      </a:r>
                    </a:p>
                    <a:p>
                      <a:r>
                        <a:rPr lang="ko-Kore-KR" sz="1400" dirty="0"/>
                        <a:t>- Alenander 23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6489"/>
                  </a:ext>
                </a:extLst>
              </a:tr>
              <a:tr h="376992">
                <a:tc>
                  <a:txBody>
                    <a:bodyPr/>
                    <a:lstStyle/>
                    <a:p>
                      <a:r>
                        <a:rPr lang="ko-Kore-KR" sz="1400" dirty="0"/>
                        <a:t>Dirty AF1s - Alenander 23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385766"/>
                  </a:ext>
                </a:extLst>
              </a:tr>
              <a:tr h="376992">
                <a:tc>
                  <a:txBody>
                    <a:bodyPr/>
                    <a:lstStyle/>
                    <a:p>
                      <a:r>
                        <a:rPr lang="ko-Kore-KR" sz="1400" dirty="0"/>
                        <a:t>S</a:t>
                      </a:r>
                      <a:r>
                        <a:rPr lang="en-US" sz="1400" dirty="0"/>
                        <a:t>e</a:t>
                      </a:r>
                      <a:r>
                        <a:rPr lang="ko-Kore-KR" sz="1400" dirty="0"/>
                        <a:t>e You Later - Alenander 23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987336"/>
                  </a:ext>
                </a:extLst>
              </a:tr>
              <a:tr h="659735">
                <a:tc>
                  <a:txBody>
                    <a:bodyPr/>
                    <a:lstStyle/>
                    <a:p>
                      <a:r>
                        <a:rPr lang="ko-Kore-KR" sz="1400" dirty="0"/>
                        <a:t>If The World Was Ending </a:t>
                      </a:r>
                    </a:p>
                    <a:p>
                      <a:r>
                        <a:rPr lang="ko-Kore-KR" sz="1400" dirty="0"/>
                        <a:t>(Feat. Julia Michaels) – JP Saxe</a:t>
                      </a:r>
                    </a:p>
                  </a:txBody>
                  <a:tcPr marL="70754" marR="70754" marT="35377" marB="3537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98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2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FFD4321-A974-43E4-B8AC-BC20113D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583" y="1906778"/>
            <a:ext cx="6980279" cy="2419815"/>
          </a:xfrm>
        </p:spPr>
        <p:txBody>
          <a:bodyPr/>
          <a:lstStyle/>
          <a:p>
            <a:r>
              <a:rPr lang="en-US" altLang="ko-KR" dirty="0"/>
              <a:t>SoundCloud(</a:t>
            </a:r>
            <a:r>
              <a:rPr lang="en-US" altLang="ko-KR" dirty="0">
                <a:hlinkClick r:id="rId2"/>
              </a:rPr>
              <a:t>https://soundcloud.com/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Anzi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https://lp.anzi.kr/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8tracks(https://8tracks.com/)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170E3-34A8-4DF7-A9E4-D01876B6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참고 </a:t>
            </a:r>
            <a:br>
              <a:rPr lang="en-US" altLang="ko-KR" sz="2000" dirty="0"/>
            </a:br>
            <a:r>
              <a:rPr lang="ko-KR" altLang="en-US" sz="2000" dirty="0"/>
              <a:t>사이트</a:t>
            </a:r>
          </a:p>
        </p:txBody>
      </p:sp>
    </p:spTree>
    <p:extLst>
      <p:ext uri="{BB962C8B-B14F-4D97-AF65-F5344CB8AC3E}">
        <p14:creationId xmlns:p14="http://schemas.microsoft.com/office/powerpoint/2010/main" val="32572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C4B04B9-AC14-4EFB-97C8-C03F288A36DE}"/>
              </a:ext>
            </a:extLst>
          </p:cNvPr>
          <p:cNvSpPr/>
          <p:nvPr/>
        </p:nvSpPr>
        <p:spPr>
          <a:xfrm>
            <a:off x="5235706" y="256709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8FEE02-B840-4892-80C0-D6DF42A86FBB}"/>
              </a:ext>
            </a:extLst>
          </p:cNvPr>
          <p:cNvSpPr/>
          <p:nvPr/>
        </p:nvSpPr>
        <p:spPr>
          <a:xfrm>
            <a:off x="5235707" y="2525353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960215-CEAF-44CF-810E-BBC456E4145F}"/>
              </a:ext>
            </a:extLst>
          </p:cNvPr>
          <p:cNvSpPr/>
          <p:nvPr/>
        </p:nvSpPr>
        <p:spPr>
          <a:xfrm>
            <a:off x="5235707" y="4793996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DC6397-375D-451D-AA08-4F47E82F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0" y="3124412"/>
            <a:ext cx="4552221" cy="673940"/>
          </a:xfrm>
        </p:spPr>
        <p:txBody>
          <a:bodyPr/>
          <a:lstStyle/>
          <a:p>
            <a:r>
              <a:rPr lang="ko-KR" altLang="en-US" dirty="0"/>
              <a:t>컬렉션마다 태그를 붙여 검색 가능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09487B-4F9A-4176-BF3F-E8360E3B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4" y="2867450"/>
            <a:ext cx="1864233" cy="49847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3DC38-7C38-4EAD-A94D-22688E677B48}"/>
              </a:ext>
            </a:extLst>
          </p:cNvPr>
          <p:cNvSpPr txBox="1"/>
          <p:nvPr/>
        </p:nvSpPr>
        <p:spPr>
          <a:xfrm>
            <a:off x="7040880" y="1097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5329D90-271E-4C5E-AD6D-751237B9F037}"/>
              </a:ext>
            </a:extLst>
          </p:cNvPr>
          <p:cNvSpPr txBox="1">
            <a:spLocks/>
          </p:cNvSpPr>
          <p:nvPr/>
        </p:nvSpPr>
        <p:spPr>
          <a:xfrm>
            <a:off x="7040880" y="872976"/>
            <a:ext cx="4535387" cy="547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사용자 간의 손쉬운 음악 컬렉션 공유</a:t>
            </a:r>
            <a:endParaRPr lang="en-US" altLang="ko-KR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4CECE9B-DA16-4A22-B8FF-9D59692A5B5E}"/>
              </a:ext>
            </a:extLst>
          </p:cNvPr>
          <p:cNvSpPr txBox="1">
            <a:spLocks/>
          </p:cNvSpPr>
          <p:nvPr/>
        </p:nvSpPr>
        <p:spPr>
          <a:xfrm>
            <a:off x="7040880" y="5353497"/>
            <a:ext cx="4552221" cy="6739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검색한 노래를 </a:t>
            </a:r>
            <a:r>
              <a:rPr lang="en-US" altLang="ko-KR" dirty="0"/>
              <a:t>YouTube </a:t>
            </a:r>
            <a:r>
              <a:rPr lang="ko-KR" altLang="en-US" dirty="0"/>
              <a:t>영상으로 재생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623CBF-98F3-40CA-8F41-23A4EB750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9715">
            <a:off x="5678815" y="2995584"/>
            <a:ext cx="866828" cy="866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ADC240-7550-4F23-8CF0-0537DCF8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28" y="710407"/>
            <a:ext cx="773744" cy="7737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B3DE63-9BD0-467F-B644-5330D11C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9" y="5281564"/>
            <a:ext cx="735381" cy="7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8FEE02-B840-4892-80C0-D6DF42A86FBB}"/>
              </a:ext>
            </a:extLst>
          </p:cNvPr>
          <p:cNvSpPr/>
          <p:nvPr/>
        </p:nvSpPr>
        <p:spPr>
          <a:xfrm>
            <a:off x="5235707" y="2990892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960215-CEAF-44CF-810E-BBC456E4145F}"/>
              </a:ext>
            </a:extLst>
          </p:cNvPr>
          <p:cNvSpPr/>
          <p:nvPr/>
        </p:nvSpPr>
        <p:spPr>
          <a:xfrm>
            <a:off x="5177827" y="4926344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3DC38-7C38-4EAD-A94D-22688E677B48}"/>
              </a:ext>
            </a:extLst>
          </p:cNvPr>
          <p:cNvSpPr txBox="1"/>
          <p:nvPr/>
        </p:nvSpPr>
        <p:spPr>
          <a:xfrm>
            <a:off x="7040880" y="1097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4CECE9B-DA16-4A22-B8FF-9D59692A5B5E}"/>
              </a:ext>
            </a:extLst>
          </p:cNvPr>
          <p:cNvSpPr txBox="1">
            <a:spLocks/>
          </p:cNvSpPr>
          <p:nvPr/>
        </p:nvSpPr>
        <p:spPr>
          <a:xfrm>
            <a:off x="7040880" y="5495338"/>
            <a:ext cx="4552221" cy="6739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컬렉션마다 </a:t>
            </a:r>
            <a:r>
              <a:rPr lang="en-US" altLang="ko-KR" sz="1800" dirty="0"/>
              <a:t>topic</a:t>
            </a:r>
            <a:r>
              <a:rPr lang="ko-KR" altLang="en-US" sz="1800" dirty="0"/>
              <a:t>을 설정하여</a:t>
            </a:r>
            <a:endParaRPr lang="en-US" altLang="ko-KR" sz="1800" dirty="0"/>
          </a:p>
          <a:p>
            <a:r>
              <a:rPr lang="ko-KR" altLang="en-US" sz="1800" dirty="0"/>
              <a:t>원하는 분위기의 음악을 쉽게 찾기</a:t>
            </a:r>
            <a:endParaRPr lang="en-US" altLang="ko-KR" sz="1800" dirty="0"/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964B2E03-BBE9-44EE-9E3D-F6F555F18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4" y="2867450"/>
            <a:ext cx="1864233" cy="49847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기존 문제점</a:t>
            </a:r>
            <a:r>
              <a:rPr lang="en-US" altLang="ko-KR" sz="2000" dirty="0"/>
              <a:t>&amp;</a:t>
            </a:r>
            <a:br>
              <a:rPr lang="en-US" altLang="ko-KR" sz="2000" dirty="0"/>
            </a:br>
            <a:r>
              <a:rPr lang="ko-KR" altLang="en-US" sz="2000" dirty="0"/>
              <a:t>보완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736C8DB-B1C3-4494-8C2D-974EA72BEDA4}"/>
              </a:ext>
            </a:extLst>
          </p:cNvPr>
          <p:cNvSpPr/>
          <p:nvPr/>
        </p:nvSpPr>
        <p:spPr>
          <a:xfrm>
            <a:off x="5235707" y="314843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7FF85D-9042-4AD4-81F2-F19977BC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92" y="620071"/>
            <a:ext cx="954416" cy="954416"/>
          </a:xfrm>
          <a:prstGeom prst="rect">
            <a:avLst/>
          </a:prstGeom>
        </p:spPr>
      </p:pic>
      <p:sp>
        <p:nvSpPr>
          <p:cNvPr id="29" name="내용 개체 틀 1">
            <a:extLst>
              <a:ext uri="{FF2B5EF4-FFF2-40B4-BE49-F238E27FC236}">
                <a16:creationId xmlns:a16="http://schemas.microsoft.com/office/drawing/2014/main" id="{5F3A2624-9ECD-4E21-BD10-5E73B476C788}"/>
              </a:ext>
            </a:extLst>
          </p:cNvPr>
          <p:cNvSpPr txBox="1">
            <a:spLocks/>
          </p:cNvSpPr>
          <p:nvPr/>
        </p:nvSpPr>
        <p:spPr>
          <a:xfrm>
            <a:off x="6935179" y="818442"/>
            <a:ext cx="4552221" cy="6739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기존 스트리밍 사이트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B</a:t>
            </a:r>
            <a:r>
              <a:rPr lang="ko-KR" altLang="en-US" sz="1800" dirty="0"/>
              <a:t> 사이에서는 </a:t>
            </a:r>
            <a:endParaRPr lang="en-US" altLang="ko-KR" sz="1800" dirty="0"/>
          </a:p>
          <a:p>
            <a:r>
              <a:rPr lang="ko-KR" altLang="en-US" sz="1800" dirty="0"/>
              <a:t>서로 음악 리스트를 공유 할 수 없다</a:t>
            </a:r>
            <a:endParaRPr lang="en-US" altLang="ko-KR" sz="18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A1A921B-C006-449E-873C-922A0FBB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5" y="3477290"/>
            <a:ext cx="829048" cy="829048"/>
          </a:xfrm>
          <a:prstGeom prst="rect">
            <a:avLst/>
          </a:prstGeom>
        </p:spPr>
      </p:pic>
      <p:sp>
        <p:nvSpPr>
          <p:cNvPr id="32" name="내용 개체 틀 1">
            <a:extLst>
              <a:ext uri="{FF2B5EF4-FFF2-40B4-BE49-F238E27FC236}">
                <a16:creationId xmlns:a16="http://schemas.microsoft.com/office/drawing/2014/main" id="{5BF28C87-3121-4710-9405-E7F65AF146D0}"/>
              </a:ext>
            </a:extLst>
          </p:cNvPr>
          <p:cNvSpPr txBox="1">
            <a:spLocks/>
          </p:cNvSpPr>
          <p:nvPr/>
        </p:nvSpPr>
        <p:spPr>
          <a:xfrm>
            <a:off x="7222442" y="3630937"/>
            <a:ext cx="4189096" cy="6739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음악 리스트를 </a:t>
            </a:r>
            <a:r>
              <a:rPr lang="ko-KR" altLang="en-US" sz="1800" dirty="0" err="1"/>
              <a:t>캡쳐한</a:t>
            </a:r>
            <a:r>
              <a:rPr lang="ko-KR" altLang="en-US" sz="1800" dirty="0"/>
              <a:t> 이미지로 </a:t>
            </a:r>
            <a:endParaRPr lang="en-US" altLang="ko-KR" sz="1800" dirty="0"/>
          </a:p>
          <a:p>
            <a:r>
              <a:rPr lang="ko-KR" altLang="en-US" sz="1800" dirty="0"/>
              <a:t>간편한 컬렉션 작성과 공유</a:t>
            </a:r>
            <a:endParaRPr lang="en-US" altLang="ko-KR" sz="18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0AE005-F0B7-4519-8EA5-A741F9BE8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3631" y="2149281"/>
            <a:ext cx="700600" cy="700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583BB9E-527A-4A81-BE81-39E356776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5" y="5315857"/>
            <a:ext cx="853421" cy="8534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F4192BD-EAB2-4409-9206-F666787AF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16" y="832595"/>
            <a:ext cx="529367" cy="52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6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C4B04B9-AC14-4EFB-97C8-C03F288A36DE}"/>
              </a:ext>
            </a:extLst>
          </p:cNvPr>
          <p:cNvSpPr/>
          <p:nvPr/>
        </p:nvSpPr>
        <p:spPr>
          <a:xfrm>
            <a:off x="5235706" y="256709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8FEE02-B840-4892-80C0-D6DF42A86FBB}"/>
              </a:ext>
            </a:extLst>
          </p:cNvPr>
          <p:cNvSpPr/>
          <p:nvPr/>
        </p:nvSpPr>
        <p:spPr>
          <a:xfrm>
            <a:off x="5235707" y="2525353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960215-CEAF-44CF-810E-BBC456E4145F}"/>
              </a:ext>
            </a:extLst>
          </p:cNvPr>
          <p:cNvSpPr/>
          <p:nvPr/>
        </p:nvSpPr>
        <p:spPr>
          <a:xfrm>
            <a:off x="5235707" y="4793996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DC6397-375D-451D-AA08-4F47E82F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0" y="3124412"/>
            <a:ext cx="4552221" cy="673940"/>
          </a:xfrm>
        </p:spPr>
        <p:txBody>
          <a:bodyPr/>
          <a:lstStyle/>
          <a:p>
            <a:r>
              <a:rPr lang="ko-KR" altLang="en-US" dirty="0"/>
              <a:t>컬렉션 보기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09487B-4F9A-4176-BF3F-E8360E3B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4" y="2867450"/>
            <a:ext cx="1864233" cy="49847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3DC38-7C38-4EAD-A94D-22688E677B48}"/>
              </a:ext>
            </a:extLst>
          </p:cNvPr>
          <p:cNvSpPr txBox="1"/>
          <p:nvPr/>
        </p:nvSpPr>
        <p:spPr>
          <a:xfrm>
            <a:off x="7040880" y="1097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5329D90-271E-4C5E-AD6D-751237B9F037}"/>
              </a:ext>
            </a:extLst>
          </p:cNvPr>
          <p:cNvSpPr txBox="1">
            <a:spLocks/>
          </p:cNvSpPr>
          <p:nvPr/>
        </p:nvSpPr>
        <p:spPr>
          <a:xfrm>
            <a:off x="7040880" y="872976"/>
            <a:ext cx="4535387" cy="547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컬렉션 검색</a:t>
            </a:r>
            <a:endParaRPr lang="en-US" altLang="ko-KR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4CECE9B-DA16-4A22-B8FF-9D59692A5B5E}"/>
              </a:ext>
            </a:extLst>
          </p:cNvPr>
          <p:cNvSpPr txBox="1">
            <a:spLocks/>
          </p:cNvSpPr>
          <p:nvPr/>
        </p:nvSpPr>
        <p:spPr>
          <a:xfrm>
            <a:off x="7040880" y="5353497"/>
            <a:ext cx="4552221" cy="6739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컬렉션 업로드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ADC240-7550-4F23-8CF0-0537DCF8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22" y="3024608"/>
            <a:ext cx="773744" cy="773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BAD3F0-F376-4540-AD4E-FAFC76BE4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87" y="720375"/>
            <a:ext cx="746236" cy="7462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70D2AA-5F99-4F45-AA8B-A5962C4E0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25" y="5300643"/>
            <a:ext cx="715898" cy="7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8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3DEC-A21D-4083-B633-982926E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DB33-30C2-41D4-9A5C-581190FD6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FB14874-AF1A-443F-B4B4-4E8185C8208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727808-23F0-4E4A-8C29-F1D79CD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64" y="2899246"/>
            <a:ext cx="6234875" cy="657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685FE0-6E33-4230-856E-2A6526A6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388" y="3681983"/>
            <a:ext cx="6257925" cy="6953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DCC28F-0472-4FC7-AB7E-2C28803A7E90}"/>
              </a:ext>
            </a:extLst>
          </p:cNvPr>
          <p:cNvGrpSpPr/>
          <p:nvPr/>
        </p:nvGrpSpPr>
        <p:grpSpPr>
          <a:xfrm>
            <a:off x="2565388" y="4377308"/>
            <a:ext cx="6372872" cy="666750"/>
            <a:chOff x="2235559" y="1489462"/>
            <a:chExt cx="6305550" cy="6667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A99EE9-6FE5-477E-AA1B-96F3B7385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559" y="1489462"/>
              <a:ext cx="6305550" cy="6667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0B45D5-22BA-40BE-971F-908C8AFC1239}"/>
                </a:ext>
              </a:extLst>
            </p:cNvPr>
            <p:cNvSpPr txBox="1"/>
            <p:nvPr/>
          </p:nvSpPr>
          <p:spPr>
            <a:xfrm>
              <a:off x="2305878" y="1638171"/>
              <a:ext cx="78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5CCE5C-7D4D-4B55-9C82-A11459CEF82E}"/>
                </a:ext>
              </a:extLst>
            </p:cNvPr>
            <p:cNvSpPr txBox="1"/>
            <p:nvPr/>
          </p:nvSpPr>
          <p:spPr>
            <a:xfrm>
              <a:off x="4471395" y="1653863"/>
              <a:ext cx="312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</a:rPr>
                <a:t>곡명으로 검색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203A61-B6C4-4CFF-83F6-BBFA3DCDFE02}"/>
              </a:ext>
            </a:extLst>
          </p:cNvPr>
          <p:cNvGrpSpPr/>
          <p:nvPr/>
        </p:nvGrpSpPr>
        <p:grpSpPr>
          <a:xfrm>
            <a:off x="2577340" y="2233834"/>
            <a:ext cx="6488141" cy="609600"/>
            <a:chOff x="2305878" y="4234645"/>
            <a:chExt cx="6448425" cy="6096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2303545-E556-41A2-9E99-28415292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5878" y="4234645"/>
              <a:ext cx="6448425" cy="609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49351-8487-4F57-956B-B94F3A3D2197}"/>
                </a:ext>
              </a:extLst>
            </p:cNvPr>
            <p:cNvSpPr txBox="1"/>
            <p:nvPr/>
          </p:nvSpPr>
          <p:spPr>
            <a:xfrm>
              <a:off x="4533680" y="4354779"/>
              <a:ext cx="312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#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</a:rPr>
                <a:t>태그로 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26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3DEC-A21D-4083-B633-982926E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DB33-30C2-41D4-9A5C-581190FD6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FB14874-AF1A-443F-B4B4-4E8185C8208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4B08E6-400C-4D29-8885-8261877AE90B}"/>
              </a:ext>
            </a:extLst>
          </p:cNvPr>
          <p:cNvGrpSpPr/>
          <p:nvPr/>
        </p:nvGrpSpPr>
        <p:grpSpPr>
          <a:xfrm>
            <a:off x="2852903" y="1129480"/>
            <a:ext cx="6256807" cy="5607074"/>
            <a:chOff x="2784323" y="304053"/>
            <a:chExt cx="6586247" cy="64345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3F15A8-CB77-4842-8CF5-3866816367F7}"/>
                </a:ext>
              </a:extLst>
            </p:cNvPr>
            <p:cNvGrpSpPr/>
            <p:nvPr/>
          </p:nvGrpSpPr>
          <p:grpSpPr>
            <a:xfrm>
              <a:off x="2922145" y="304053"/>
              <a:ext cx="6448425" cy="609600"/>
              <a:chOff x="2305878" y="4234645"/>
              <a:chExt cx="6448425" cy="6096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9E72538-FA3D-4027-8BF2-AD8238AC6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05878" y="4234645"/>
                <a:ext cx="6448425" cy="6096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66F41-3750-4C5E-8333-DDE45446522A}"/>
                  </a:ext>
                </a:extLst>
              </p:cNvPr>
              <p:cNvSpPr txBox="1"/>
              <p:nvPr/>
            </p:nvSpPr>
            <p:spPr>
              <a:xfrm>
                <a:off x="4533680" y="4354779"/>
                <a:ext cx="3124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#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태그로 검색</a:t>
                </a: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EB7BBB7-FE9C-437C-B53C-0425ECB46B9A}"/>
                </a:ext>
              </a:extLst>
            </p:cNvPr>
            <p:cNvSpPr/>
            <p:nvPr/>
          </p:nvSpPr>
          <p:spPr>
            <a:xfrm>
              <a:off x="5176299" y="345503"/>
              <a:ext cx="1542553" cy="43936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106F87C-CAD7-48BF-BED4-A1A42E1D3D19}"/>
                </a:ext>
              </a:extLst>
            </p:cNvPr>
            <p:cNvSpPr/>
            <p:nvPr/>
          </p:nvSpPr>
          <p:spPr>
            <a:xfrm>
              <a:off x="5263764" y="1071221"/>
              <a:ext cx="1455088" cy="28859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5C49C-210A-4C15-A1D4-9AB96731E86E}"/>
                </a:ext>
              </a:extLst>
            </p:cNvPr>
            <p:cNvSpPr txBox="1"/>
            <p:nvPr/>
          </p:nvSpPr>
          <p:spPr>
            <a:xfrm>
              <a:off x="5176299" y="1387861"/>
              <a:ext cx="27272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>
                  <a:solidFill>
                    <a:srgbClr val="FF0000"/>
                  </a:solidFill>
                </a:rPr>
                <a:t>“</a:t>
              </a:r>
              <a:r>
                <a:rPr lang="ko-KR" altLang="en-US" sz="1300" dirty="0">
                  <a:solidFill>
                    <a:srgbClr val="FF0000"/>
                  </a:solidFill>
                </a:rPr>
                <a:t>드라이브</a:t>
              </a:r>
              <a:r>
                <a:rPr lang="en-US" altLang="ko-KR" sz="1300" dirty="0">
                  <a:solidFill>
                    <a:srgbClr val="FF0000"/>
                  </a:solidFill>
                </a:rPr>
                <a:t>” </a:t>
              </a:r>
              <a:r>
                <a:rPr lang="ko-KR" altLang="en-US" sz="1300" dirty="0">
                  <a:solidFill>
                    <a:srgbClr val="FF0000"/>
                  </a:solidFill>
                </a:rPr>
                <a:t>로 검색한 결과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BCBFCF-6DD7-448E-9978-FC20A1A0686D}"/>
                </a:ext>
              </a:extLst>
            </p:cNvPr>
            <p:cNvSpPr txBox="1"/>
            <p:nvPr/>
          </p:nvSpPr>
          <p:spPr>
            <a:xfrm>
              <a:off x="5017272" y="1922446"/>
              <a:ext cx="42380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Drive Collection A </a:t>
              </a:r>
            </a:p>
            <a:p>
              <a:r>
                <a:rPr lang="en-US" altLang="ko-KR" sz="1200" dirty="0"/>
                <a:t>Collector A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Collection explanation ….</a:t>
              </a:r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/>
                <a:t>#drive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#</a:t>
              </a:r>
              <a:r>
                <a:rPr lang="ko-KR" altLang="en-US" sz="1200" dirty="0"/>
                <a:t>드라이브</a:t>
              </a:r>
              <a:r>
                <a:rPr lang="en-US" altLang="ko-KR" sz="1200" dirty="0"/>
                <a:t> #</a:t>
              </a:r>
              <a:r>
                <a:rPr lang="ko-KR" altLang="en-US" sz="1200" dirty="0"/>
                <a:t>운전하면서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3681EE-141E-410C-97E1-7BD4A687CEFA}"/>
                </a:ext>
              </a:extLst>
            </p:cNvPr>
            <p:cNvSpPr txBox="1"/>
            <p:nvPr/>
          </p:nvSpPr>
          <p:spPr>
            <a:xfrm>
              <a:off x="3018998" y="3648697"/>
              <a:ext cx="21309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/>
                <a:t>♥ </a:t>
              </a:r>
              <a:r>
                <a:rPr lang="en-US" altLang="ko-KR" sz="3000" dirty="0"/>
                <a:t>5429</a:t>
              </a:r>
              <a:endParaRPr lang="ko-KR" altLang="en-US" sz="3000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2FA6DA-EE77-4076-8211-6AFE113E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323" y="4202695"/>
              <a:ext cx="6470994" cy="2535950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78D7ABE-CD41-4F73-939E-12E49B833C02}"/>
                </a:ext>
              </a:extLst>
            </p:cNvPr>
            <p:cNvCxnSpPr/>
            <p:nvPr/>
          </p:nvCxnSpPr>
          <p:spPr>
            <a:xfrm>
              <a:off x="2792957" y="4202695"/>
              <a:ext cx="64709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62F7592-E071-4DEB-9BC2-7440EE9952ED}"/>
                </a:ext>
              </a:extLst>
            </p:cNvPr>
            <p:cNvCxnSpPr/>
            <p:nvPr/>
          </p:nvCxnSpPr>
          <p:spPr>
            <a:xfrm>
              <a:off x="2792957" y="6728474"/>
              <a:ext cx="64709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523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3DEC-A21D-4083-B633-982926E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DB33-30C2-41D4-9A5C-581190FD6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FB14874-AF1A-443F-B4B4-4E8185C8208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BFFDC7-83B4-4DDD-AE13-ECE48E7ADD19}"/>
              </a:ext>
            </a:extLst>
          </p:cNvPr>
          <p:cNvGrpSpPr/>
          <p:nvPr/>
        </p:nvGrpSpPr>
        <p:grpSpPr>
          <a:xfrm>
            <a:off x="2455901" y="2771431"/>
            <a:ext cx="6236319" cy="2911346"/>
            <a:chOff x="1907316" y="2476093"/>
            <a:chExt cx="6236319" cy="29113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537742F-68F5-4E13-8479-5F5F24A329BC}"/>
                </a:ext>
              </a:extLst>
            </p:cNvPr>
            <p:cNvGrpSpPr/>
            <p:nvPr/>
          </p:nvGrpSpPr>
          <p:grpSpPr>
            <a:xfrm>
              <a:off x="1907316" y="2953040"/>
              <a:ext cx="6236319" cy="2434399"/>
              <a:chOff x="1907316" y="2953040"/>
              <a:chExt cx="6236319" cy="243439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FF82B-8AAE-4865-9995-61F430F7202A}"/>
                  </a:ext>
                </a:extLst>
              </p:cNvPr>
              <p:cNvSpPr txBox="1"/>
              <p:nvPr/>
            </p:nvSpPr>
            <p:spPr>
              <a:xfrm>
                <a:off x="3905590" y="3107190"/>
                <a:ext cx="4238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나만의 플레이리스트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sz="1200" dirty="0"/>
                  <a:t>Collector A</a:t>
                </a:r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Collection explanation ….</a:t>
                </a:r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#</a:t>
                </a:r>
                <a:r>
                  <a:rPr lang="ko-KR" altLang="en-US" sz="1200" dirty="0"/>
                  <a:t>신나는 </a:t>
                </a:r>
                <a:r>
                  <a:rPr lang="en-US" altLang="ko-KR" sz="1200" dirty="0"/>
                  <a:t>#</a:t>
                </a:r>
                <a:r>
                  <a:rPr lang="ko-KR" altLang="en-US" sz="1200" dirty="0"/>
                  <a:t>파티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C05B8F-FB76-4D91-B95A-C1A07A9239D5}"/>
                  </a:ext>
                </a:extLst>
              </p:cNvPr>
              <p:cNvSpPr txBox="1"/>
              <p:nvPr/>
            </p:nvSpPr>
            <p:spPr>
              <a:xfrm>
                <a:off x="1907316" y="4833441"/>
                <a:ext cx="21309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/>
                  <a:t>♥ </a:t>
                </a:r>
                <a:r>
                  <a:rPr lang="en-US" altLang="ko-KR" sz="3000" dirty="0"/>
                  <a:t>5429</a:t>
                </a:r>
                <a:endParaRPr lang="ko-KR" altLang="en-US" sz="3000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8A81F3F2-630D-41AB-B60F-0C604E05F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5189" y="2953040"/>
                <a:ext cx="1880401" cy="188040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05EF89-2B0B-4976-8BD6-4AA1D5D6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765" y="2476093"/>
              <a:ext cx="4846860" cy="39126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73D1D4E-87C4-4D1B-ADC4-9FF5ECBEC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901" y="1822736"/>
            <a:ext cx="6236374" cy="65722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E4F1B7-6229-4554-9BA7-4E26CD1C704C}"/>
              </a:ext>
            </a:extLst>
          </p:cNvPr>
          <p:cNvSpPr/>
          <p:nvPr/>
        </p:nvSpPr>
        <p:spPr>
          <a:xfrm>
            <a:off x="4778734" y="1933404"/>
            <a:ext cx="2504661" cy="4393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422A5-B5FB-4079-8612-F520FA18620B}"/>
              </a:ext>
            </a:extLst>
          </p:cNvPr>
          <p:cNvSpPr/>
          <p:nvPr/>
        </p:nvSpPr>
        <p:spPr>
          <a:xfrm>
            <a:off x="4496617" y="2778344"/>
            <a:ext cx="2580044" cy="288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3052-CD80-4C24-A8EF-F03ADDA67F16}"/>
              </a:ext>
            </a:extLst>
          </p:cNvPr>
          <p:cNvSpPr txBox="1"/>
          <p:nvPr/>
        </p:nvSpPr>
        <p:spPr>
          <a:xfrm>
            <a:off x="4496617" y="3146811"/>
            <a:ext cx="31166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나만의 플레이리스트</a:t>
            </a:r>
            <a:r>
              <a:rPr lang="en-US" altLang="ko-KR" sz="1300" dirty="0">
                <a:solidFill>
                  <a:srgbClr val="FF0000"/>
                </a:solidFill>
              </a:rPr>
              <a:t>” </a:t>
            </a:r>
            <a:r>
              <a:rPr lang="ko-KR" altLang="en-US" sz="1300" dirty="0">
                <a:solidFill>
                  <a:srgbClr val="FF0000"/>
                </a:solidFill>
              </a:rPr>
              <a:t>로 검색한 결과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56E7346-4902-415F-9736-1023AA339186}"/>
              </a:ext>
            </a:extLst>
          </p:cNvPr>
          <p:cNvCxnSpPr/>
          <p:nvPr/>
        </p:nvCxnSpPr>
        <p:spPr>
          <a:xfrm>
            <a:off x="2463350" y="5752702"/>
            <a:ext cx="647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3DEC-A21D-4083-B633-982926E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DB33-30C2-41D4-9A5C-581190FD6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FB14874-AF1A-443F-B4B4-4E8185C8208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7">
            <a:extLst>
              <a:ext uri="{FF2B5EF4-FFF2-40B4-BE49-F238E27FC236}">
                <a16:creationId xmlns:a16="http://schemas.microsoft.com/office/drawing/2014/main" id="{E51D2C8F-3735-42A4-B5E8-4A9F35454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972" y="2127474"/>
            <a:ext cx="5943440" cy="4517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523426-834B-485D-A40E-AFD4448D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5" y="1163704"/>
            <a:ext cx="5779656" cy="64218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B3C181-5412-4862-983F-5DC8930ABD4A}"/>
              </a:ext>
            </a:extLst>
          </p:cNvPr>
          <p:cNvSpPr/>
          <p:nvPr/>
        </p:nvSpPr>
        <p:spPr>
          <a:xfrm>
            <a:off x="4770738" y="1231203"/>
            <a:ext cx="2315926" cy="410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FFF857-5E0E-4CF6-8959-C252FBD427D9}"/>
              </a:ext>
            </a:extLst>
          </p:cNvPr>
          <p:cNvSpPr/>
          <p:nvPr/>
        </p:nvSpPr>
        <p:spPr>
          <a:xfrm>
            <a:off x="4375386" y="2127474"/>
            <a:ext cx="578982" cy="269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E1D6B7-DC77-44A1-91A0-B39AA8027A5E}"/>
              </a:ext>
            </a:extLst>
          </p:cNvPr>
          <p:cNvSpPr txBox="1"/>
          <p:nvPr/>
        </p:nvSpPr>
        <p:spPr>
          <a:xfrm>
            <a:off x="4664877" y="2471489"/>
            <a:ext cx="21229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형수</a:t>
            </a:r>
            <a:r>
              <a:rPr lang="en-US" altLang="ko-KR" sz="1300" dirty="0">
                <a:solidFill>
                  <a:srgbClr val="FF0000"/>
                </a:solidFill>
              </a:rPr>
              <a:t>” </a:t>
            </a:r>
            <a:r>
              <a:rPr lang="ko-KR" altLang="en-US" sz="1300" dirty="0">
                <a:solidFill>
                  <a:srgbClr val="FF0000"/>
                </a:solidFill>
              </a:rPr>
              <a:t>로 검색한 결과</a:t>
            </a:r>
          </a:p>
        </p:txBody>
      </p:sp>
    </p:spTree>
    <p:extLst>
      <p:ext uri="{BB962C8B-B14F-4D97-AF65-F5344CB8AC3E}">
        <p14:creationId xmlns:p14="http://schemas.microsoft.com/office/powerpoint/2010/main" val="311361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3DEC-A21D-4083-B633-982926E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컬렉션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DB33-30C2-41D4-9A5C-581190FD6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FB14874-AF1A-443F-B4B4-4E8185C8208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F0730-F76B-4B3B-AF6D-D5AFBEC3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1" y="2576819"/>
            <a:ext cx="4905375" cy="6667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C0F9C95-CB9A-4F23-A826-320D43620F26}"/>
              </a:ext>
            </a:extLst>
          </p:cNvPr>
          <p:cNvGrpSpPr/>
          <p:nvPr/>
        </p:nvGrpSpPr>
        <p:grpSpPr>
          <a:xfrm>
            <a:off x="2363821" y="1573540"/>
            <a:ext cx="6372872" cy="666750"/>
            <a:chOff x="2235559" y="1489462"/>
            <a:chExt cx="6305550" cy="666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CFA47A-27F4-4ED5-9CD9-FD9B48A62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5559" y="1489462"/>
              <a:ext cx="6305550" cy="6667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62BE89-6FED-4143-A875-F91B7E1FC983}"/>
                </a:ext>
              </a:extLst>
            </p:cNvPr>
            <p:cNvSpPr txBox="1"/>
            <p:nvPr/>
          </p:nvSpPr>
          <p:spPr>
            <a:xfrm>
              <a:off x="2305878" y="1638171"/>
              <a:ext cx="78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AB755A-3017-4F3B-8644-629B9E37762D}"/>
                </a:ext>
              </a:extLst>
            </p:cNvPr>
            <p:cNvSpPr txBox="1"/>
            <p:nvPr/>
          </p:nvSpPr>
          <p:spPr>
            <a:xfrm>
              <a:off x="4471395" y="1653863"/>
              <a:ext cx="312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</a:rPr>
                <a:t>곡명으로 검색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A45664-FC83-4FC1-A3E6-49E6C2F53F0C}"/>
              </a:ext>
            </a:extLst>
          </p:cNvPr>
          <p:cNvSpPr/>
          <p:nvPr/>
        </p:nvSpPr>
        <p:spPr>
          <a:xfrm>
            <a:off x="4630144" y="1739094"/>
            <a:ext cx="1661823" cy="340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D9C117-4D62-45AA-97B3-5C49B3C24BD0}"/>
              </a:ext>
            </a:extLst>
          </p:cNvPr>
          <p:cNvSpPr/>
          <p:nvPr/>
        </p:nvSpPr>
        <p:spPr>
          <a:xfrm>
            <a:off x="4843262" y="2705214"/>
            <a:ext cx="2259738" cy="288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CF0B9-8215-4215-A889-ABFF56947299}"/>
              </a:ext>
            </a:extLst>
          </p:cNvPr>
          <p:cNvSpPr txBox="1"/>
          <p:nvPr/>
        </p:nvSpPr>
        <p:spPr>
          <a:xfrm>
            <a:off x="4755797" y="3021853"/>
            <a:ext cx="430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“I know myself” </a:t>
            </a:r>
            <a:r>
              <a:rPr lang="ko-KR" altLang="en-US" sz="1300" dirty="0">
                <a:solidFill>
                  <a:srgbClr val="FF0000"/>
                </a:solidFill>
              </a:rPr>
              <a:t>란 곡이 포함된 플레이리스트 검색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0BAE0-6138-45C8-9A9F-8544A40C563F}"/>
              </a:ext>
            </a:extLst>
          </p:cNvPr>
          <p:cNvSpPr txBox="1"/>
          <p:nvPr/>
        </p:nvSpPr>
        <p:spPr>
          <a:xfrm>
            <a:off x="4596770" y="3556439"/>
            <a:ext cx="4238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Drive Collection A </a:t>
            </a:r>
          </a:p>
          <a:p>
            <a:r>
              <a:rPr lang="en-US" altLang="ko-KR" sz="1200" dirty="0"/>
              <a:t>Collector A</a:t>
            </a:r>
          </a:p>
          <a:p>
            <a:endParaRPr lang="en-US" altLang="ko-KR" sz="1200" dirty="0"/>
          </a:p>
          <a:p>
            <a:r>
              <a:rPr lang="en-US" altLang="ko-KR" sz="1200" dirty="0"/>
              <a:t>Collection explanation ….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#TAG1</a:t>
            </a:r>
            <a:r>
              <a:rPr lang="ko-KR" altLang="en-US" sz="1200" dirty="0"/>
              <a:t> </a:t>
            </a:r>
            <a:r>
              <a:rPr lang="en-US" altLang="ko-KR" sz="1200" dirty="0"/>
              <a:t>#TAG2 #I_KNOW_MYSELF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3AE0-45A4-4A2E-A8A5-5A43DC8FD0EB}"/>
              </a:ext>
            </a:extLst>
          </p:cNvPr>
          <p:cNvSpPr txBox="1"/>
          <p:nvPr/>
        </p:nvSpPr>
        <p:spPr>
          <a:xfrm>
            <a:off x="2598496" y="5282690"/>
            <a:ext cx="2130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♥ </a:t>
            </a:r>
            <a:r>
              <a:rPr lang="en-US" altLang="ko-KR" sz="3000" dirty="0"/>
              <a:t>1318</a:t>
            </a:r>
            <a:endParaRPr lang="ko-KR" altLang="en-US" sz="3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0CDAED-3441-46B9-9687-8E35734BC08B}"/>
              </a:ext>
            </a:extLst>
          </p:cNvPr>
          <p:cNvCxnSpPr/>
          <p:nvPr/>
        </p:nvCxnSpPr>
        <p:spPr>
          <a:xfrm>
            <a:off x="2372455" y="5836688"/>
            <a:ext cx="647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22BCBC6-B216-41BC-9BCB-227293BC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41" y="3398752"/>
            <a:ext cx="1942119" cy="18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404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d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Kelson Sans"/>
        <a:ea typeface="Noto Sans CJK KR Medium"/>
        <a:cs typeface=""/>
      </a:majorFont>
      <a:minorFont>
        <a:latin typeface="Kelson Sans"/>
        <a:ea typeface="Noto Sans CJK KR 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ord" id="{CB2AD7FC-BC6B-440D-A491-9D870F5E9540}" vid="{13A4903B-7312-469A-916C-EC9FD0EA92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Record</Template>
  <TotalTime>103</TotalTime>
  <Words>342</Words>
  <Application>Microsoft Macintosh PowerPoint</Application>
  <PresentationFormat>와이드스크린</PresentationFormat>
  <Paragraphs>112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Kelson Sans</vt:lpstr>
      <vt:lpstr>Arial</vt:lpstr>
      <vt:lpstr>Record</vt:lpstr>
      <vt:lpstr>프로젝트 이름</vt:lpstr>
      <vt:lpstr>개요</vt:lpstr>
      <vt:lpstr>기존 문제점&amp; 보완</vt:lpstr>
      <vt:lpstr>기능</vt:lpstr>
      <vt:lpstr>컬렉션 검색</vt:lpstr>
      <vt:lpstr>컬렉션 검색</vt:lpstr>
      <vt:lpstr>컬렉션 검색</vt:lpstr>
      <vt:lpstr>컬렉션 검색</vt:lpstr>
      <vt:lpstr>컬렉션 검색</vt:lpstr>
      <vt:lpstr>컬렉션 보기-MAIN 화면</vt:lpstr>
      <vt:lpstr>컬렉션 보기- 컬렉션 선택화면</vt:lpstr>
      <vt:lpstr>컬렉션 보기- 컬렉터 프로필</vt:lpstr>
      <vt:lpstr>컬렉션 보기-노래1 선택화면</vt:lpstr>
      <vt:lpstr>컬렉션 업로드</vt:lpstr>
      <vt:lpstr>컬렉션 업로드</vt:lpstr>
      <vt:lpstr>참고 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yye</dc:creator>
  <cp:lastModifiedBy>전용호</cp:lastModifiedBy>
  <cp:revision>26</cp:revision>
  <dcterms:created xsi:type="dcterms:W3CDTF">2020-02-09T05:03:24Z</dcterms:created>
  <dcterms:modified xsi:type="dcterms:W3CDTF">2020-02-10T04:24:59Z</dcterms:modified>
</cp:coreProperties>
</file>